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61" r:id="rId5"/>
    <p:sldId id="260" r:id="rId6"/>
    <p:sldId id="330" r:id="rId7"/>
    <p:sldId id="259" r:id="rId8"/>
    <p:sldId id="263" r:id="rId9"/>
    <p:sldId id="264" r:id="rId10"/>
    <p:sldId id="265" r:id="rId11"/>
    <p:sldId id="266" r:id="rId12"/>
    <p:sldId id="267" r:id="rId13"/>
    <p:sldId id="268" r:id="rId14"/>
    <p:sldId id="292" r:id="rId15"/>
    <p:sldId id="269" r:id="rId16"/>
    <p:sldId id="270" r:id="rId17"/>
    <p:sldId id="322" r:id="rId18"/>
    <p:sldId id="271" r:id="rId19"/>
    <p:sldId id="294" r:id="rId20"/>
    <p:sldId id="296" r:id="rId21"/>
    <p:sldId id="297" r:id="rId22"/>
    <p:sldId id="298" r:id="rId23"/>
    <p:sldId id="293" r:id="rId24"/>
    <p:sldId id="272" r:id="rId25"/>
    <p:sldId id="288" r:id="rId26"/>
    <p:sldId id="327" r:id="rId27"/>
    <p:sldId id="328" r:id="rId28"/>
    <p:sldId id="326" r:id="rId29"/>
    <p:sldId id="329" r:id="rId30"/>
    <p:sldId id="320" r:id="rId31"/>
    <p:sldId id="312" r:id="rId32"/>
    <p:sldId id="324" r:id="rId33"/>
    <p:sldId id="273" r:id="rId34"/>
    <p:sldId id="274" r:id="rId35"/>
    <p:sldId id="275" r:id="rId36"/>
    <p:sldId id="276" r:id="rId37"/>
    <p:sldId id="323" r:id="rId38"/>
    <p:sldId id="277" r:id="rId39"/>
    <p:sldId id="279" r:id="rId40"/>
    <p:sldId id="319" r:id="rId41"/>
    <p:sldId id="281" r:id="rId42"/>
    <p:sldId id="282" r:id="rId43"/>
    <p:sldId id="283" r:id="rId44"/>
    <p:sldId id="284" r:id="rId45"/>
    <p:sldId id="314" r:id="rId46"/>
    <p:sldId id="315" r:id="rId47"/>
    <p:sldId id="316" r:id="rId48"/>
    <p:sldId id="285" r:id="rId49"/>
    <p:sldId id="286" r:id="rId50"/>
    <p:sldId id="287" r:id="rId51"/>
    <p:sldId id="325" r:id="rId52"/>
    <p:sldId id="332" r:id="rId53"/>
    <p:sldId id="331" r:id="rId54"/>
    <p:sldId id="334" r:id="rId55"/>
    <p:sldId id="335" r:id="rId56"/>
    <p:sldId id="333" r:id="rId57"/>
    <p:sldId id="289" r:id="rId58"/>
    <p:sldId id="317" r:id="rId59"/>
    <p:sldId id="291"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47E27-A501-4850-8944-22F0115EEBC3}" v="86" dt="2023-04-04T04:21:31.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4660"/>
  </p:normalViewPr>
  <p:slideViewPr>
    <p:cSldViewPr snapToGrid="0">
      <p:cViewPr varScale="1">
        <p:scale>
          <a:sx n="75" d="100"/>
          <a:sy n="75" d="100"/>
        </p:scale>
        <p:origin x="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D8647E27-A501-4850-8944-22F0115EEBC3}"/>
    <pc:docChg chg="undo custSel addSld delSld modSld sldOrd">
      <pc:chgData name="Sawant, Ms. Vidisha Vijay" userId="619cfcdd-eaa3-4c74-87c9-3e7f85b30f09" providerId="ADAL" clId="{D8647E27-A501-4850-8944-22F0115EEBC3}" dt="2023-04-04T04:21:47.333" v="1498" actId="1076"/>
      <pc:docMkLst>
        <pc:docMk/>
      </pc:docMkLst>
      <pc:sldChg chg="modSp">
        <pc:chgData name="Sawant, Ms. Vidisha Vijay" userId="619cfcdd-eaa3-4c74-87c9-3e7f85b30f09" providerId="ADAL" clId="{D8647E27-A501-4850-8944-22F0115EEBC3}" dt="2023-04-03T03:06:10.433" v="1" actId="20577"/>
        <pc:sldMkLst>
          <pc:docMk/>
          <pc:sldMk cId="3309313913" sldId="256"/>
        </pc:sldMkLst>
        <pc:spChg chg="mod">
          <ac:chgData name="Sawant, Ms. Vidisha Vijay" userId="619cfcdd-eaa3-4c74-87c9-3e7f85b30f09" providerId="ADAL" clId="{D8647E27-A501-4850-8944-22F0115EEBC3}" dt="2023-04-03T03:06:10.433" v="1" actId="20577"/>
          <ac:spMkLst>
            <pc:docMk/>
            <pc:sldMk cId="3309313913" sldId="256"/>
            <ac:spMk id="3" creationId="{B14F22A8-1CEF-66B5-ED33-C5A3151352D9}"/>
          </ac:spMkLst>
        </pc:spChg>
      </pc:sldChg>
      <pc:sldChg chg="modSp">
        <pc:chgData name="Sawant, Ms. Vidisha Vijay" userId="619cfcdd-eaa3-4c74-87c9-3e7f85b30f09" providerId="ADAL" clId="{D8647E27-A501-4850-8944-22F0115EEBC3}" dt="2023-04-03T03:07:04.435" v="13" actId="20577"/>
        <pc:sldMkLst>
          <pc:docMk/>
          <pc:sldMk cId="122130394" sldId="258"/>
        </pc:sldMkLst>
        <pc:graphicFrameChg chg="mod">
          <ac:chgData name="Sawant, Ms. Vidisha Vijay" userId="619cfcdd-eaa3-4c74-87c9-3e7f85b30f09" providerId="ADAL" clId="{D8647E27-A501-4850-8944-22F0115EEBC3}" dt="2023-04-03T03:07:04.435" v="13" actId="20577"/>
          <ac:graphicFrameMkLst>
            <pc:docMk/>
            <pc:sldMk cId="122130394" sldId="258"/>
            <ac:graphicFrameMk id="5" creationId="{E9EC8761-8840-027E-FC77-AB2D6C031F4F}"/>
          </ac:graphicFrameMkLst>
        </pc:graphicFrameChg>
      </pc:sldChg>
      <pc:sldChg chg="del">
        <pc:chgData name="Sawant, Ms. Vidisha Vijay" userId="619cfcdd-eaa3-4c74-87c9-3e7f85b30f09" providerId="ADAL" clId="{D8647E27-A501-4850-8944-22F0115EEBC3}" dt="2023-04-03T03:07:21.959" v="14" actId="2696"/>
        <pc:sldMkLst>
          <pc:docMk/>
          <pc:sldMk cId="915328245" sldId="262"/>
        </pc:sldMkLst>
      </pc:sldChg>
      <pc:sldChg chg="modSp mod">
        <pc:chgData name="Sawant, Ms. Vidisha Vijay" userId="619cfcdd-eaa3-4c74-87c9-3e7f85b30f09" providerId="ADAL" clId="{D8647E27-A501-4850-8944-22F0115EEBC3}" dt="2023-04-03T05:15:18.942" v="408" actId="20577"/>
        <pc:sldMkLst>
          <pc:docMk/>
          <pc:sldMk cId="3613298643" sldId="272"/>
        </pc:sldMkLst>
        <pc:spChg chg="mod">
          <ac:chgData name="Sawant, Ms. Vidisha Vijay" userId="619cfcdd-eaa3-4c74-87c9-3e7f85b30f09" providerId="ADAL" clId="{D8647E27-A501-4850-8944-22F0115EEBC3}" dt="2023-04-03T05:15:18.942" v="408" actId="20577"/>
          <ac:spMkLst>
            <pc:docMk/>
            <pc:sldMk cId="3613298643" sldId="272"/>
            <ac:spMk id="2" creationId="{FFF4828C-A29B-2ADB-20F2-A0DD1BF19C87}"/>
          </ac:spMkLst>
        </pc:spChg>
      </pc:sldChg>
      <pc:sldChg chg="modSp mod">
        <pc:chgData name="Sawant, Ms. Vidisha Vijay" userId="619cfcdd-eaa3-4c74-87c9-3e7f85b30f09" providerId="ADAL" clId="{D8647E27-A501-4850-8944-22F0115EEBC3}" dt="2023-04-03T05:53:07.824" v="852" actId="2165"/>
        <pc:sldMkLst>
          <pc:docMk/>
          <pc:sldMk cId="2875755471" sldId="273"/>
        </pc:sldMkLst>
        <pc:graphicFrameChg chg="mod modGraphic">
          <ac:chgData name="Sawant, Ms. Vidisha Vijay" userId="619cfcdd-eaa3-4c74-87c9-3e7f85b30f09" providerId="ADAL" clId="{D8647E27-A501-4850-8944-22F0115EEBC3}" dt="2023-04-03T05:53:07.824" v="852" actId="2165"/>
          <ac:graphicFrameMkLst>
            <pc:docMk/>
            <pc:sldMk cId="2875755471" sldId="273"/>
            <ac:graphicFrameMk id="5" creationId="{AB0DD5DF-2DCB-2C77-A3DC-743804EB2051}"/>
          </ac:graphicFrameMkLst>
        </pc:graphicFrameChg>
      </pc:sldChg>
      <pc:sldChg chg="modSp mod">
        <pc:chgData name="Sawant, Ms. Vidisha Vijay" userId="619cfcdd-eaa3-4c74-87c9-3e7f85b30f09" providerId="ADAL" clId="{D8647E27-A501-4850-8944-22F0115EEBC3}" dt="2023-04-03T03:30:56.432" v="377" actId="122"/>
        <pc:sldMkLst>
          <pc:docMk/>
          <pc:sldMk cId="2822090967" sldId="274"/>
        </pc:sldMkLst>
        <pc:spChg chg="mod">
          <ac:chgData name="Sawant, Ms. Vidisha Vijay" userId="619cfcdd-eaa3-4c74-87c9-3e7f85b30f09" providerId="ADAL" clId="{D8647E27-A501-4850-8944-22F0115EEBC3}" dt="2023-04-03T03:28:40.622" v="371" actId="20577"/>
          <ac:spMkLst>
            <pc:docMk/>
            <pc:sldMk cId="2822090967" sldId="274"/>
            <ac:spMk id="2" creationId="{ED55BA0A-9F97-1316-3DB7-0C088F0C279B}"/>
          </ac:spMkLst>
        </pc:spChg>
        <pc:graphicFrameChg chg="mod modGraphic">
          <ac:chgData name="Sawant, Ms. Vidisha Vijay" userId="619cfcdd-eaa3-4c74-87c9-3e7f85b30f09" providerId="ADAL" clId="{D8647E27-A501-4850-8944-22F0115EEBC3}" dt="2023-04-03T03:30:56.432" v="377" actId="122"/>
          <ac:graphicFrameMkLst>
            <pc:docMk/>
            <pc:sldMk cId="2822090967" sldId="274"/>
            <ac:graphicFrameMk id="4" creationId="{CBFABE60-892D-7C64-FB7C-2CDC6DEB8AEB}"/>
          </ac:graphicFrameMkLst>
        </pc:graphicFrameChg>
      </pc:sldChg>
      <pc:sldChg chg="addSp modSp mod">
        <pc:chgData name="Sawant, Ms. Vidisha Vijay" userId="619cfcdd-eaa3-4c74-87c9-3e7f85b30f09" providerId="ADAL" clId="{D8647E27-A501-4850-8944-22F0115EEBC3}" dt="2023-04-03T07:01:11.915" v="1341"/>
        <pc:sldMkLst>
          <pc:docMk/>
          <pc:sldMk cId="3072864250" sldId="275"/>
        </pc:sldMkLst>
        <pc:graphicFrameChg chg="add mod">
          <ac:chgData name="Sawant, Ms. Vidisha Vijay" userId="619cfcdd-eaa3-4c74-87c9-3e7f85b30f09" providerId="ADAL" clId="{D8647E27-A501-4850-8944-22F0115EEBC3}" dt="2023-04-03T07:01:11.915" v="1341"/>
          <ac:graphicFrameMkLst>
            <pc:docMk/>
            <pc:sldMk cId="3072864250" sldId="275"/>
            <ac:graphicFrameMk id="3" creationId="{429381B6-2742-2289-8EBB-09CE441D0C62}"/>
          </ac:graphicFrameMkLst>
        </pc:graphicFrameChg>
        <pc:graphicFrameChg chg="mod modGraphic">
          <ac:chgData name="Sawant, Ms. Vidisha Vijay" userId="619cfcdd-eaa3-4c74-87c9-3e7f85b30f09" providerId="ADAL" clId="{D8647E27-A501-4850-8944-22F0115EEBC3}" dt="2023-04-03T07:00:22.321" v="1337"/>
          <ac:graphicFrameMkLst>
            <pc:docMk/>
            <pc:sldMk cId="3072864250" sldId="275"/>
            <ac:graphicFrameMk id="6" creationId="{443E534B-E604-0296-EEC9-159CC6D2555A}"/>
          </ac:graphicFrameMkLst>
        </pc:graphicFrameChg>
      </pc:sldChg>
      <pc:sldChg chg="modSp mod">
        <pc:chgData name="Sawant, Ms. Vidisha Vijay" userId="619cfcdd-eaa3-4c74-87c9-3e7f85b30f09" providerId="ADAL" clId="{D8647E27-A501-4850-8944-22F0115EEBC3}" dt="2023-04-03T03:44:32.318" v="406" actId="20577"/>
        <pc:sldMkLst>
          <pc:docMk/>
          <pc:sldMk cId="2915853726" sldId="277"/>
        </pc:sldMkLst>
        <pc:graphicFrameChg chg="mod modGraphic">
          <ac:chgData name="Sawant, Ms. Vidisha Vijay" userId="619cfcdd-eaa3-4c74-87c9-3e7f85b30f09" providerId="ADAL" clId="{D8647E27-A501-4850-8944-22F0115EEBC3}" dt="2023-04-03T03:44:32.318" v="406" actId="20577"/>
          <ac:graphicFrameMkLst>
            <pc:docMk/>
            <pc:sldMk cId="2915853726" sldId="277"/>
            <ac:graphicFrameMk id="4" creationId="{9B319171-9799-FBCE-8FAA-99667C2D520A}"/>
          </ac:graphicFrameMkLst>
        </pc:graphicFrameChg>
      </pc:sldChg>
      <pc:sldChg chg="addSp delSp modSp mod setBg">
        <pc:chgData name="Sawant, Ms. Vidisha Vijay" userId="619cfcdd-eaa3-4c74-87c9-3e7f85b30f09" providerId="ADAL" clId="{D8647E27-A501-4850-8944-22F0115EEBC3}" dt="2023-04-03T06:57:15.391" v="1326" actId="122"/>
        <pc:sldMkLst>
          <pc:docMk/>
          <pc:sldMk cId="2394843716" sldId="281"/>
        </pc:sldMkLst>
        <pc:spChg chg="mod">
          <ac:chgData name="Sawant, Ms. Vidisha Vijay" userId="619cfcdd-eaa3-4c74-87c9-3e7f85b30f09" providerId="ADAL" clId="{D8647E27-A501-4850-8944-22F0115EEBC3}" dt="2023-04-03T06:57:15.391" v="1326" actId="122"/>
          <ac:spMkLst>
            <pc:docMk/>
            <pc:sldMk cId="2394843716" sldId="281"/>
            <ac:spMk id="2" creationId="{F2F1B70E-CADE-DD18-F0F9-FB052B6D3BE0}"/>
          </ac:spMkLst>
        </pc:spChg>
        <pc:spChg chg="add del mod">
          <ac:chgData name="Sawant, Ms. Vidisha Vijay" userId="619cfcdd-eaa3-4c74-87c9-3e7f85b30f09" providerId="ADAL" clId="{D8647E27-A501-4850-8944-22F0115EEBC3}" dt="2023-04-03T06:56:39.552" v="1316" actId="478"/>
          <ac:spMkLst>
            <pc:docMk/>
            <pc:sldMk cId="2394843716" sldId="281"/>
            <ac:spMk id="3" creationId="{245B5866-BFEA-A0C9-DB49-419C97284083}"/>
          </ac:spMkLst>
        </pc:spChg>
        <pc:spChg chg="add">
          <ac:chgData name="Sawant, Ms. Vidisha Vijay" userId="619cfcdd-eaa3-4c74-87c9-3e7f85b30f09" providerId="ADAL" clId="{D8647E27-A501-4850-8944-22F0115EEBC3}" dt="2023-04-03T06:56:43.792" v="1318" actId="26606"/>
          <ac:spMkLst>
            <pc:docMk/>
            <pc:sldMk cId="2394843716" sldId="281"/>
            <ac:spMk id="1031" creationId="{0BABF38A-8A0D-492E-BD20-6CF4D46B50BD}"/>
          </ac:spMkLst>
        </pc:spChg>
        <pc:spChg chg="add">
          <ac:chgData name="Sawant, Ms. Vidisha Vijay" userId="619cfcdd-eaa3-4c74-87c9-3e7f85b30f09" providerId="ADAL" clId="{D8647E27-A501-4850-8944-22F0115EEBC3}" dt="2023-04-03T06:56:43.792" v="1318" actId="26606"/>
          <ac:spMkLst>
            <pc:docMk/>
            <pc:sldMk cId="2394843716" sldId="281"/>
            <ac:spMk id="1035" creationId="{F1174801-1395-44C5-9B00-CCAC45C056E7}"/>
          </ac:spMkLst>
        </pc:spChg>
        <pc:spChg chg="add">
          <ac:chgData name="Sawant, Ms. Vidisha Vijay" userId="619cfcdd-eaa3-4c74-87c9-3e7f85b30f09" providerId="ADAL" clId="{D8647E27-A501-4850-8944-22F0115EEBC3}" dt="2023-04-03T06:56:43.792" v="1318" actId="26606"/>
          <ac:spMkLst>
            <pc:docMk/>
            <pc:sldMk cId="2394843716" sldId="281"/>
            <ac:spMk id="1037" creationId="{8BADB362-9771-4A3C-B9E5-6777F34C5041}"/>
          </ac:spMkLst>
        </pc:spChg>
        <pc:grpChg chg="add">
          <ac:chgData name="Sawant, Ms. Vidisha Vijay" userId="619cfcdd-eaa3-4c74-87c9-3e7f85b30f09" providerId="ADAL" clId="{D8647E27-A501-4850-8944-22F0115EEBC3}" dt="2023-04-03T06:56:43.792" v="1318" actId="26606"/>
          <ac:grpSpMkLst>
            <pc:docMk/>
            <pc:sldMk cId="2394843716" sldId="281"/>
            <ac:grpSpMk id="1039" creationId="{6C5D976F-50BF-4FEC-B797-AACEB2C35144}"/>
          </ac:grpSpMkLst>
        </pc:grpChg>
        <pc:picChg chg="add mod">
          <ac:chgData name="Sawant, Ms. Vidisha Vijay" userId="619cfcdd-eaa3-4c74-87c9-3e7f85b30f09" providerId="ADAL" clId="{D8647E27-A501-4850-8944-22F0115EEBC3}" dt="2023-04-03T06:57:10.251" v="1325" actId="1076"/>
          <ac:picMkLst>
            <pc:docMk/>
            <pc:sldMk cId="2394843716" sldId="281"/>
            <ac:picMk id="1026" creationId="{27283A32-B2D0-159C-0F9B-944D1936BDFC}"/>
          </ac:picMkLst>
        </pc:picChg>
        <pc:picChg chg="del">
          <ac:chgData name="Sawant, Ms. Vidisha Vijay" userId="619cfcdd-eaa3-4c74-87c9-3e7f85b30f09" providerId="ADAL" clId="{D8647E27-A501-4850-8944-22F0115EEBC3}" dt="2023-04-03T06:56:37.392" v="1315" actId="478"/>
          <ac:picMkLst>
            <pc:docMk/>
            <pc:sldMk cId="2394843716" sldId="281"/>
            <ac:picMk id="1028" creationId="{14C5BEBC-10FC-E4B2-87C0-5490E93772AB}"/>
          </ac:picMkLst>
        </pc:picChg>
        <pc:picChg chg="add">
          <ac:chgData name="Sawant, Ms. Vidisha Vijay" userId="619cfcdd-eaa3-4c74-87c9-3e7f85b30f09" providerId="ADAL" clId="{D8647E27-A501-4850-8944-22F0115EEBC3}" dt="2023-04-03T06:56:43.792" v="1318" actId="26606"/>
          <ac:picMkLst>
            <pc:docMk/>
            <pc:sldMk cId="2394843716" sldId="281"/>
            <ac:picMk id="1033" creationId="{BC526B7A-4801-4FD1-95C8-03AF22629E87}"/>
          </ac:picMkLst>
        </pc:picChg>
      </pc:sldChg>
      <pc:sldChg chg="addSp delSp modSp mod setBg">
        <pc:chgData name="Sawant, Ms. Vidisha Vijay" userId="619cfcdd-eaa3-4c74-87c9-3e7f85b30f09" providerId="ADAL" clId="{D8647E27-A501-4850-8944-22F0115EEBC3}" dt="2023-04-03T06:52:29.505" v="1285" actId="242"/>
        <pc:sldMkLst>
          <pc:docMk/>
          <pc:sldMk cId="1777731005" sldId="282"/>
        </pc:sldMkLst>
        <pc:spChg chg="mod">
          <ac:chgData name="Sawant, Ms. Vidisha Vijay" userId="619cfcdd-eaa3-4c74-87c9-3e7f85b30f09" providerId="ADAL" clId="{D8647E27-A501-4850-8944-22F0115EEBC3}" dt="2023-04-03T06:52:29.505" v="1285" actId="242"/>
          <ac:spMkLst>
            <pc:docMk/>
            <pc:sldMk cId="1777731005" sldId="282"/>
            <ac:spMk id="2" creationId="{811C821B-85F8-1F52-E38A-7DD1885ED261}"/>
          </ac:spMkLst>
        </pc:spChg>
        <pc:spChg chg="add del mod">
          <ac:chgData name="Sawant, Ms. Vidisha Vijay" userId="619cfcdd-eaa3-4c74-87c9-3e7f85b30f09" providerId="ADAL" clId="{D8647E27-A501-4850-8944-22F0115EEBC3}" dt="2023-04-03T06:51:45.873" v="1277" actId="478"/>
          <ac:spMkLst>
            <pc:docMk/>
            <pc:sldMk cId="1777731005" sldId="282"/>
            <ac:spMk id="6" creationId="{558619CD-3BF2-0503-00D6-768322588134}"/>
          </ac:spMkLst>
        </pc:spChg>
        <pc:spChg chg="add">
          <ac:chgData name="Sawant, Ms. Vidisha Vijay" userId="619cfcdd-eaa3-4c74-87c9-3e7f85b30f09" providerId="ADAL" clId="{D8647E27-A501-4850-8944-22F0115EEBC3}" dt="2023-04-03T06:51:48.393" v="1278" actId="26606"/>
          <ac:spMkLst>
            <pc:docMk/>
            <pc:sldMk cId="1777731005" sldId="282"/>
            <ac:spMk id="9" creationId="{0BABF38A-8A0D-492E-BD20-6CF4D46B50BD}"/>
          </ac:spMkLst>
        </pc:spChg>
        <pc:spChg chg="add">
          <ac:chgData name="Sawant, Ms. Vidisha Vijay" userId="619cfcdd-eaa3-4c74-87c9-3e7f85b30f09" providerId="ADAL" clId="{D8647E27-A501-4850-8944-22F0115EEBC3}" dt="2023-04-03T06:51:48.393" v="1278" actId="26606"/>
          <ac:spMkLst>
            <pc:docMk/>
            <pc:sldMk cId="1777731005" sldId="282"/>
            <ac:spMk id="13" creationId="{F1174801-1395-44C5-9B00-CCAC45C056E7}"/>
          </ac:spMkLst>
        </pc:spChg>
        <pc:spChg chg="add">
          <ac:chgData name="Sawant, Ms. Vidisha Vijay" userId="619cfcdd-eaa3-4c74-87c9-3e7f85b30f09" providerId="ADAL" clId="{D8647E27-A501-4850-8944-22F0115EEBC3}" dt="2023-04-03T06:51:48.393" v="1278" actId="26606"/>
          <ac:spMkLst>
            <pc:docMk/>
            <pc:sldMk cId="1777731005" sldId="282"/>
            <ac:spMk id="15" creationId="{8BADB362-9771-4A3C-B9E5-6777F34C5041}"/>
          </ac:spMkLst>
        </pc:spChg>
        <pc:grpChg chg="add">
          <ac:chgData name="Sawant, Ms. Vidisha Vijay" userId="619cfcdd-eaa3-4c74-87c9-3e7f85b30f09" providerId="ADAL" clId="{D8647E27-A501-4850-8944-22F0115EEBC3}" dt="2023-04-03T06:51:48.393" v="1278" actId="26606"/>
          <ac:grpSpMkLst>
            <pc:docMk/>
            <pc:sldMk cId="1777731005" sldId="282"/>
            <ac:grpSpMk id="17" creationId="{6C5D976F-50BF-4FEC-B797-AACEB2C35144}"/>
          </ac:grpSpMkLst>
        </pc:grpChg>
        <pc:picChg chg="add mod">
          <ac:chgData name="Sawant, Ms. Vidisha Vijay" userId="619cfcdd-eaa3-4c74-87c9-3e7f85b30f09" providerId="ADAL" clId="{D8647E27-A501-4850-8944-22F0115EEBC3}" dt="2023-04-03T06:52:09.513" v="1282" actId="1076"/>
          <ac:picMkLst>
            <pc:docMk/>
            <pc:sldMk cId="1777731005" sldId="282"/>
            <ac:picMk id="4" creationId="{C35DB04F-EE16-7E28-3AD6-1C9C67ECBDC9}"/>
          </ac:picMkLst>
        </pc:picChg>
        <pc:picChg chg="del">
          <ac:chgData name="Sawant, Ms. Vidisha Vijay" userId="619cfcdd-eaa3-4c74-87c9-3e7f85b30f09" providerId="ADAL" clId="{D8647E27-A501-4850-8944-22F0115EEBC3}" dt="2023-04-03T06:51:43.133" v="1276" actId="478"/>
          <ac:picMkLst>
            <pc:docMk/>
            <pc:sldMk cId="1777731005" sldId="282"/>
            <ac:picMk id="7" creationId="{FB99A697-E256-73FB-595B-106BFFB779E8}"/>
          </ac:picMkLst>
        </pc:picChg>
        <pc:picChg chg="add">
          <ac:chgData name="Sawant, Ms. Vidisha Vijay" userId="619cfcdd-eaa3-4c74-87c9-3e7f85b30f09" providerId="ADAL" clId="{D8647E27-A501-4850-8944-22F0115EEBC3}" dt="2023-04-03T06:51:48.393" v="1278" actId="26606"/>
          <ac:picMkLst>
            <pc:docMk/>
            <pc:sldMk cId="1777731005" sldId="282"/>
            <ac:picMk id="11" creationId="{BC526B7A-4801-4FD1-95C8-03AF22629E87}"/>
          </ac:picMkLst>
        </pc:picChg>
      </pc:sldChg>
      <pc:sldChg chg="addSp delSp modSp mod setBg">
        <pc:chgData name="Sawant, Ms. Vidisha Vijay" userId="619cfcdd-eaa3-4c74-87c9-3e7f85b30f09" providerId="ADAL" clId="{D8647E27-A501-4850-8944-22F0115EEBC3}" dt="2023-04-03T06:55:54.142" v="1314" actId="122"/>
        <pc:sldMkLst>
          <pc:docMk/>
          <pc:sldMk cId="1686781573" sldId="283"/>
        </pc:sldMkLst>
        <pc:spChg chg="mod">
          <ac:chgData name="Sawant, Ms. Vidisha Vijay" userId="619cfcdd-eaa3-4c74-87c9-3e7f85b30f09" providerId="ADAL" clId="{D8647E27-A501-4850-8944-22F0115EEBC3}" dt="2023-04-03T06:55:54.142" v="1314" actId="122"/>
          <ac:spMkLst>
            <pc:docMk/>
            <pc:sldMk cId="1686781573" sldId="283"/>
            <ac:spMk id="2" creationId="{B51B8278-AF8A-6883-4F39-E4DF9CB4478D}"/>
          </ac:spMkLst>
        </pc:spChg>
        <pc:spChg chg="add del mod">
          <ac:chgData name="Sawant, Ms. Vidisha Vijay" userId="619cfcdd-eaa3-4c74-87c9-3e7f85b30f09" providerId="ADAL" clId="{D8647E27-A501-4850-8944-22F0115EEBC3}" dt="2023-04-03T06:55:14.769" v="1304" actId="478"/>
          <ac:spMkLst>
            <pc:docMk/>
            <pc:sldMk cId="1686781573" sldId="283"/>
            <ac:spMk id="4" creationId="{E8C57BF8-18D6-0E22-B202-5A9F1467ECF6}"/>
          </ac:spMkLst>
        </pc:spChg>
        <pc:spChg chg="add">
          <ac:chgData name="Sawant, Ms. Vidisha Vijay" userId="619cfcdd-eaa3-4c74-87c9-3e7f85b30f09" providerId="ADAL" clId="{D8647E27-A501-4850-8944-22F0115EEBC3}" dt="2023-04-03T06:55:20.562" v="1306" actId="26606"/>
          <ac:spMkLst>
            <pc:docMk/>
            <pc:sldMk cId="1686781573" sldId="283"/>
            <ac:spMk id="11" creationId="{0BABF38A-8A0D-492E-BD20-6CF4D46B50BD}"/>
          </ac:spMkLst>
        </pc:spChg>
        <pc:spChg chg="add">
          <ac:chgData name="Sawant, Ms. Vidisha Vijay" userId="619cfcdd-eaa3-4c74-87c9-3e7f85b30f09" providerId="ADAL" clId="{D8647E27-A501-4850-8944-22F0115EEBC3}" dt="2023-04-03T06:55:20.562" v="1306" actId="26606"/>
          <ac:spMkLst>
            <pc:docMk/>
            <pc:sldMk cId="1686781573" sldId="283"/>
            <ac:spMk id="15" creationId="{F1174801-1395-44C5-9B00-CCAC45C056E7}"/>
          </ac:spMkLst>
        </pc:spChg>
        <pc:spChg chg="add">
          <ac:chgData name="Sawant, Ms. Vidisha Vijay" userId="619cfcdd-eaa3-4c74-87c9-3e7f85b30f09" providerId="ADAL" clId="{D8647E27-A501-4850-8944-22F0115EEBC3}" dt="2023-04-03T06:55:20.562" v="1306" actId="26606"/>
          <ac:spMkLst>
            <pc:docMk/>
            <pc:sldMk cId="1686781573" sldId="283"/>
            <ac:spMk id="17" creationId="{8BADB362-9771-4A3C-B9E5-6777F34C5041}"/>
          </ac:spMkLst>
        </pc:spChg>
        <pc:grpChg chg="add">
          <ac:chgData name="Sawant, Ms. Vidisha Vijay" userId="619cfcdd-eaa3-4c74-87c9-3e7f85b30f09" providerId="ADAL" clId="{D8647E27-A501-4850-8944-22F0115EEBC3}" dt="2023-04-03T06:55:20.562" v="1306" actId="26606"/>
          <ac:grpSpMkLst>
            <pc:docMk/>
            <pc:sldMk cId="1686781573" sldId="283"/>
            <ac:grpSpMk id="19" creationId="{6C5D976F-50BF-4FEC-B797-AACEB2C35144}"/>
          </ac:grpSpMkLst>
        </pc:grpChg>
        <pc:picChg chg="add mod">
          <ac:chgData name="Sawant, Ms. Vidisha Vijay" userId="619cfcdd-eaa3-4c74-87c9-3e7f85b30f09" providerId="ADAL" clId="{D8647E27-A501-4850-8944-22F0115EEBC3}" dt="2023-04-03T06:55:50.952" v="1313" actId="1076"/>
          <ac:picMkLst>
            <pc:docMk/>
            <pc:sldMk cId="1686781573" sldId="283"/>
            <ac:picMk id="6" creationId="{90EFE4FB-50B4-B3DB-1E6F-B5C46E04AF7B}"/>
          </ac:picMkLst>
        </pc:picChg>
        <pc:picChg chg="del">
          <ac:chgData name="Sawant, Ms. Vidisha Vijay" userId="619cfcdd-eaa3-4c74-87c9-3e7f85b30f09" providerId="ADAL" clId="{D8647E27-A501-4850-8944-22F0115EEBC3}" dt="2023-04-03T06:55:12.347" v="1303" actId="478"/>
          <ac:picMkLst>
            <pc:docMk/>
            <pc:sldMk cId="1686781573" sldId="283"/>
            <ac:picMk id="7" creationId="{8606D663-56BE-0D98-2D70-1E5796EB8F56}"/>
          </ac:picMkLst>
        </pc:picChg>
        <pc:picChg chg="add">
          <ac:chgData name="Sawant, Ms. Vidisha Vijay" userId="619cfcdd-eaa3-4c74-87c9-3e7f85b30f09" providerId="ADAL" clId="{D8647E27-A501-4850-8944-22F0115EEBC3}" dt="2023-04-03T06:55:20.562" v="1306" actId="26606"/>
          <ac:picMkLst>
            <pc:docMk/>
            <pc:sldMk cId="1686781573" sldId="283"/>
            <ac:picMk id="13" creationId="{BC526B7A-4801-4FD1-95C8-03AF22629E87}"/>
          </ac:picMkLst>
        </pc:picChg>
      </pc:sldChg>
      <pc:sldChg chg="modSp mod">
        <pc:chgData name="Sawant, Ms. Vidisha Vijay" userId="619cfcdd-eaa3-4c74-87c9-3e7f85b30f09" providerId="ADAL" clId="{D8647E27-A501-4850-8944-22F0115EEBC3}" dt="2023-04-03T05:28:50.425" v="809" actId="20577"/>
        <pc:sldMkLst>
          <pc:docMk/>
          <pc:sldMk cId="1823510618" sldId="285"/>
        </pc:sldMkLst>
        <pc:spChg chg="mod">
          <ac:chgData name="Sawant, Ms. Vidisha Vijay" userId="619cfcdd-eaa3-4c74-87c9-3e7f85b30f09" providerId="ADAL" clId="{D8647E27-A501-4850-8944-22F0115EEBC3}" dt="2023-04-03T05:28:50.425" v="809" actId="20577"/>
          <ac:spMkLst>
            <pc:docMk/>
            <pc:sldMk cId="1823510618" sldId="285"/>
            <ac:spMk id="2" creationId="{EC00BA3B-2BCD-B5D4-C2AE-FBD539FB4939}"/>
          </ac:spMkLst>
        </pc:spChg>
      </pc:sldChg>
      <pc:sldChg chg="modSp mod">
        <pc:chgData name="Sawant, Ms. Vidisha Vijay" userId="619cfcdd-eaa3-4c74-87c9-3e7f85b30f09" providerId="ADAL" clId="{D8647E27-A501-4850-8944-22F0115EEBC3}" dt="2023-04-03T07:11:31.737" v="1343" actId="122"/>
        <pc:sldMkLst>
          <pc:docMk/>
          <pc:sldMk cId="1034342143" sldId="286"/>
        </pc:sldMkLst>
        <pc:spChg chg="mod">
          <ac:chgData name="Sawant, Ms. Vidisha Vijay" userId="619cfcdd-eaa3-4c74-87c9-3e7f85b30f09" providerId="ADAL" clId="{D8647E27-A501-4850-8944-22F0115EEBC3}" dt="2023-04-03T05:28:54.744" v="811" actId="20577"/>
          <ac:spMkLst>
            <pc:docMk/>
            <pc:sldMk cId="1034342143" sldId="286"/>
            <ac:spMk id="2" creationId="{666BBD22-9C7F-5E28-D446-D6CDF59AD057}"/>
          </ac:spMkLst>
        </pc:spChg>
        <pc:graphicFrameChg chg="mod modGraphic">
          <ac:chgData name="Sawant, Ms. Vidisha Vijay" userId="619cfcdd-eaa3-4c74-87c9-3e7f85b30f09" providerId="ADAL" clId="{D8647E27-A501-4850-8944-22F0115EEBC3}" dt="2023-04-03T07:11:31.737" v="1343" actId="122"/>
          <ac:graphicFrameMkLst>
            <pc:docMk/>
            <pc:sldMk cId="1034342143" sldId="286"/>
            <ac:graphicFrameMk id="4" creationId="{E6FE742C-CE5B-71F4-D69B-8D34C07AFFE8}"/>
          </ac:graphicFrameMkLst>
        </pc:graphicFrameChg>
      </pc:sldChg>
      <pc:sldChg chg="ord">
        <pc:chgData name="Sawant, Ms. Vidisha Vijay" userId="619cfcdd-eaa3-4c74-87c9-3e7f85b30f09" providerId="ADAL" clId="{D8647E27-A501-4850-8944-22F0115EEBC3}" dt="2023-04-03T03:10:20.180" v="93"/>
        <pc:sldMkLst>
          <pc:docMk/>
          <pc:sldMk cId="2363535210" sldId="288"/>
        </pc:sldMkLst>
      </pc:sldChg>
      <pc:sldChg chg="addSp delSp modSp mod delAnim modAnim">
        <pc:chgData name="Sawant, Ms. Vidisha Vijay" userId="619cfcdd-eaa3-4c74-87c9-3e7f85b30f09" providerId="ADAL" clId="{D8647E27-A501-4850-8944-22F0115EEBC3}" dt="2023-04-04T04:21:47.333" v="1498" actId="1076"/>
        <pc:sldMkLst>
          <pc:docMk/>
          <pc:sldMk cId="925441523" sldId="291"/>
        </pc:sldMkLst>
        <pc:spChg chg="add del mod">
          <ac:chgData name="Sawant, Ms. Vidisha Vijay" userId="619cfcdd-eaa3-4c74-87c9-3e7f85b30f09" providerId="ADAL" clId="{D8647E27-A501-4850-8944-22F0115EEBC3}" dt="2023-04-04T04:21:31.113" v="1496"/>
          <ac:spMkLst>
            <pc:docMk/>
            <pc:sldMk cId="925441523" sldId="291"/>
            <ac:spMk id="4" creationId="{1A3E63E6-AE35-7881-2BE4-111F5F23EE8D}"/>
          </ac:spMkLst>
        </pc:spChg>
        <pc:picChg chg="add mod">
          <ac:chgData name="Sawant, Ms. Vidisha Vijay" userId="619cfcdd-eaa3-4c74-87c9-3e7f85b30f09" providerId="ADAL" clId="{D8647E27-A501-4850-8944-22F0115EEBC3}" dt="2023-04-04T04:21:47.333" v="1498" actId="1076"/>
          <ac:picMkLst>
            <pc:docMk/>
            <pc:sldMk cId="925441523" sldId="291"/>
            <ac:picMk id="5" creationId="{E0E93FE3-BCF9-AA78-1955-367B61AC8521}"/>
          </ac:picMkLst>
        </pc:picChg>
        <pc:picChg chg="del">
          <ac:chgData name="Sawant, Ms. Vidisha Vijay" userId="619cfcdd-eaa3-4c74-87c9-3e7f85b30f09" providerId="ADAL" clId="{D8647E27-A501-4850-8944-22F0115EEBC3}" dt="2023-04-04T04:21:15.911" v="1495" actId="478"/>
          <ac:picMkLst>
            <pc:docMk/>
            <pc:sldMk cId="925441523" sldId="291"/>
            <ac:picMk id="6" creationId="{55A6F055-E30C-73A1-5283-B99020AD30FF}"/>
          </ac:picMkLst>
        </pc:picChg>
      </pc:sldChg>
      <pc:sldChg chg="modSp mod">
        <pc:chgData name="Sawant, Ms. Vidisha Vijay" userId="619cfcdd-eaa3-4c74-87c9-3e7f85b30f09" providerId="ADAL" clId="{D8647E27-A501-4850-8944-22F0115EEBC3}" dt="2023-04-03T03:22:14.211" v="354" actId="20577"/>
        <pc:sldMkLst>
          <pc:docMk/>
          <pc:sldMk cId="3121400193" sldId="312"/>
        </pc:sldMkLst>
        <pc:spChg chg="mod">
          <ac:chgData name="Sawant, Ms. Vidisha Vijay" userId="619cfcdd-eaa3-4c74-87c9-3e7f85b30f09" providerId="ADAL" clId="{D8647E27-A501-4850-8944-22F0115EEBC3}" dt="2023-04-03T03:22:14.211" v="354" actId="20577"/>
          <ac:spMkLst>
            <pc:docMk/>
            <pc:sldMk cId="3121400193" sldId="312"/>
            <ac:spMk id="2" creationId="{734C9631-DB83-3AD7-505D-7FB2C8E34E8D}"/>
          </ac:spMkLst>
        </pc:spChg>
        <pc:spChg chg="mod">
          <ac:chgData name="Sawant, Ms. Vidisha Vijay" userId="619cfcdd-eaa3-4c74-87c9-3e7f85b30f09" providerId="ADAL" clId="{D8647E27-A501-4850-8944-22F0115EEBC3}" dt="2023-04-03T03:21:54.555" v="346" actId="20577"/>
          <ac:spMkLst>
            <pc:docMk/>
            <pc:sldMk cId="3121400193" sldId="312"/>
            <ac:spMk id="3" creationId="{84DFBB10-F887-3AF1-1450-3A182A1D3786}"/>
          </ac:spMkLst>
        </pc:spChg>
        <pc:spChg chg="mod">
          <ac:chgData name="Sawant, Ms. Vidisha Vijay" userId="619cfcdd-eaa3-4c74-87c9-3e7f85b30f09" providerId="ADAL" clId="{D8647E27-A501-4850-8944-22F0115EEBC3}" dt="2023-04-03T03:21:46.656" v="342" actId="20577"/>
          <ac:spMkLst>
            <pc:docMk/>
            <pc:sldMk cId="3121400193" sldId="312"/>
            <ac:spMk id="4" creationId="{B674CAFC-02AA-0CE0-B662-667FFAE0D45F}"/>
          </ac:spMkLst>
        </pc:spChg>
        <pc:spChg chg="mod">
          <ac:chgData name="Sawant, Ms. Vidisha Vijay" userId="619cfcdd-eaa3-4c74-87c9-3e7f85b30f09" providerId="ADAL" clId="{D8647E27-A501-4850-8944-22F0115EEBC3}" dt="2023-04-03T03:22:00.138" v="348" actId="20577"/>
          <ac:spMkLst>
            <pc:docMk/>
            <pc:sldMk cId="3121400193" sldId="312"/>
            <ac:spMk id="5" creationId="{5B72CF94-D662-3EC1-C940-9FA3F5A8CC6B}"/>
          </ac:spMkLst>
        </pc:spChg>
        <pc:spChg chg="mod">
          <ac:chgData name="Sawant, Ms. Vidisha Vijay" userId="619cfcdd-eaa3-4c74-87c9-3e7f85b30f09" providerId="ADAL" clId="{D8647E27-A501-4850-8944-22F0115EEBC3}" dt="2023-04-03T03:22:03.431" v="350" actId="20577"/>
          <ac:spMkLst>
            <pc:docMk/>
            <pc:sldMk cId="3121400193" sldId="312"/>
            <ac:spMk id="6" creationId="{42F7EB3D-E1B2-8783-1AAF-CFBA35479770}"/>
          </ac:spMkLst>
        </pc:spChg>
      </pc:sldChg>
      <pc:sldChg chg="addSp delSp modSp mod">
        <pc:chgData name="Sawant, Ms. Vidisha Vijay" userId="619cfcdd-eaa3-4c74-87c9-3e7f85b30f09" providerId="ADAL" clId="{D8647E27-A501-4850-8944-22F0115EEBC3}" dt="2023-04-03T05:29:49.237" v="816" actId="1076"/>
        <pc:sldMkLst>
          <pc:docMk/>
          <pc:sldMk cId="870680203" sldId="315"/>
        </pc:sldMkLst>
        <pc:spChg chg="add del mod">
          <ac:chgData name="Sawant, Ms. Vidisha Vijay" userId="619cfcdd-eaa3-4c74-87c9-3e7f85b30f09" providerId="ADAL" clId="{D8647E27-A501-4850-8944-22F0115EEBC3}" dt="2023-04-03T05:29:35.944" v="813" actId="478"/>
          <ac:spMkLst>
            <pc:docMk/>
            <pc:sldMk cId="870680203" sldId="315"/>
            <ac:spMk id="3" creationId="{1150415B-7D15-0361-FDBA-0687DD3149F5}"/>
          </ac:spMkLst>
        </pc:spChg>
        <pc:spChg chg="add del mod">
          <ac:chgData name="Sawant, Ms. Vidisha Vijay" userId="619cfcdd-eaa3-4c74-87c9-3e7f85b30f09" providerId="ADAL" clId="{D8647E27-A501-4850-8944-22F0115EEBC3}" dt="2023-04-03T05:29:39.409" v="814" actId="478"/>
          <ac:spMkLst>
            <pc:docMk/>
            <pc:sldMk cId="870680203" sldId="315"/>
            <ac:spMk id="4" creationId="{C38B2643-27C2-FB18-992A-354B58A886A7}"/>
          </ac:spMkLst>
        </pc:spChg>
        <pc:graphicFrameChg chg="mod">
          <ac:chgData name="Sawant, Ms. Vidisha Vijay" userId="619cfcdd-eaa3-4c74-87c9-3e7f85b30f09" providerId="ADAL" clId="{D8647E27-A501-4850-8944-22F0115EEBC3}" dt="2023-04-03T05:29:49.237" v="816" actId="1076"/>
          <ac:graphicFrameMkLst>
            <pc:docMk/>
            <pc:sldMk cId="870680203" sldId="315"/>
            <ac:graphicFrameMk id="6" creationId="{15DF2155-3857-21A5-484E-02D45AC85C28}"/>
          </ac:graphicFrameMkLst>
        </pc:graphicFrameChg>
      </pc:sldChg>
      <pc:sldChg chg="addSp delSp modSp mod">
        <pc:chgData name="Sawant, Ms. Vidisha Vijay" userId="619cfcdd-eaa3-4c74-87c9-3e7f85b30f09" providerId="ADAL" clId="{D8647E27-A501-4850-8944-22F0115EEBC3}" dt="2023-04-03T05:30:10.786" v="823" actId="1076"/>
        <pc:sldMkLst>
          <pc:docMk/>
          <pc:sldMk cId="692900526" sldId="316"/>
        </pc:sldMkLst>
        <pc:spChg chg="add del mod">
          <ac:chgData name="Sawant, Ms. Vidisha Vijay" userId="619cfcdd-eaa3-4c74-87c9-3e7f85b30f09" providerId="ADAL" clId="{D8647E27-A501-4850-8944-22F0115EEBC3}" dt="2023-04-03T05:30:01.035" v="819" actId="478"/>
          <ac:spMkLst>
            <pc:docMk/>
            <pc:sldMk cId="692900526" sldId="316"/>
            <ac:spMk id="3" creationId="{4B9C2455-1B04-EFBC-9686-B3C1298C7001}"/>
          </ac:spMkLst>
        </pc:spChg>
        <pc:spChg chg="add del mod">
          <ac:chgData name="Sawant, Ms. Vidisha Vijay" userId="619cfcdd-eaa3-4c74-87c9-3e7f85b30f09" providerId="ADAL" clId="{D8647E27-A501-4850-8944-22F0115EEBC3}" dt="2023-04-03T05:25:46.690" v="586"/>
          <ac:spMkLst>
            <pc:docMk/>
            <pc:sldMk cId="692900526" sldId="316"/>
            <ac:spMk id="4" creationId="{2AC09211-FB4E-C1D0-1F11-9E969F98F717}"/>
          </ac:spMkLst>
        </pc:spChg>
        <pc:spChg chg="add del mod">
          <ac:chgData name="Sawant, Ms. Vidisha Vijay" userId="619cfcdd-eaa3-4c74-87c9-3e7f85b30f09" providerId="ADAL" clId="{D8647E27-A501-4850-8944-22F0115EEBC3}" dt="2023-04-03T05:30:01.036" v="821"/>
          <ac:spMkLst>
            <pc:docMk/>
            <pc:sldMk cId="692900526" sldId="316"/>
            <ac:spMk id="5" creationId="{AFAEB360-FC06-F905-FB5D-EEFDD350B3D3}"/>
          </ac:spMkLst>
        </pc:spChg>
        <pc:graphicFrameChg chg="mod">
          <ac:chgData name="Sawant, Ms. Vidisha Vijay" userId="619cfcdd-eaa3-4c74-87c9-3e7f85b30f09" providerId="ADAL" clId="{D8647E27-A501-4850-8944-22F0115EEBC3}" dt="2023-04-03T05:30:10.786" v="823" actId="1076"/>
          <ac:graphicFrameMkLst>
            <pc:docMk/>
            <pc:sldMk cId="692900526" sldId="316"/>
            <ac:graphicFrameMk id="29" creationId="{27D987B9-CC9A-6E89-F4DD-2C124B9ACEE5}"/>
          </ac:graphicFrameMkLst>
        </pc:graphicFrameChg>
      </pc:sldChg>
      <pc:sldChg chg="addSp delSp modSp mod setBg">
        <pc:chgData name="Sawant, Ms. Vidisha Vijay" userId="619cfcdd-eaa3-4c74-87c9-3e7f85b30f09" providerId="ADAL" clId="{D8647E27-A501-4850-8944-22F0115EEBC3}" dt="2023-04-03T06:55:05.323" v="1302" actId="1076"/>
        <pc:sldMkLst>
          <pc:docMk/>
          <pc:sldMk cId="258198836" sldId="319"/>
        </pc:sldMkLst>
        <pc:spChg chg="mod">
          <ac:chgData name="Sawant, Ms. Vidisha Vijay" userId="619cfcdd-eaa3-4c74-87c9-3e7f85b30f09" providerId="ADAL" clId="{D8647E27-A501-4850-8944-22F0115EEBC3}" dt="2023-04-03T06:55:05.323" v="1302" actId="1076"/>
          <ac:spMkLst>
            <pc:docMk/>
            <pc:sldMk cId="258198836" sldId="319"/>
            <ac:spMk id="2" creationId="{25DBEFF6-3221-825A-349E-0032D3871AF4}"/>
          </ac:spMkLst>
        </pc:spChg>
        <pc:spChg chg="add del mod">
          <ac:chgData name="Sawant, Ms. Vidisha Vijay" userId="619cfcdd-eaa3-4c74-87c9-3e7f85b30f09" providerId="ADAL" clId="{D8647E27-A501-4850-8944-22F0115EEBC3}" dt="2023-04-03T06:53:23.657" v="1287" actId="478"/>
          <ac:spMkLst>
            <pc:docMk/>
            <pc:sldMk cId="258198836" sldId="319"/>
            <ac:spMk id="4" creationId="{5C4CB417-F4DB-5FE8-B8AC-CF36B65722A4}"/>
          </ac:spMkLst>
        </pc:spChg>
        <pc:spChg chg="add">
          <ac:chgData name="Sawant, Ms. Vidisha Vijay" userId="619cfcdd-eaa3-4c74-87c9-3e7f85b30f09" providerId="ADAL" clId="{D8647E27-A501-4850-8944-22F0115EEBC3}" dt="2023-04-03T06:53:31.343" v="1289" actId="26606"/>
          <ac:spMkLst>
            <pc:docMk/>
            <pc:sldMk cId="258198836" sldId="319"/>
            <ac:spMk id="11" creationId="{0BABF38A-8A0D-492E-BD20-6CF4D46B50BD}"/>
          </ac:spMkLst>
        </pc:spChg>
        <pc:spChg chg="add">
          <ac:chgData name="Sawant, Ms. Vidisha Vijay" userId="619cfcdd-eaa3-4c74-87c9-3e7f85b30f09" providerId="ADAL" clId="{D8647E27-A501-4850-8944-22F0115EEBC3}" dt="2023-04-03T06:53:31.343" v="1289" actId="26606"/>
          <ac:spMkLst>
            <pc:docMk/>
            <pc:sldMk cId="258198836" sldId="319"/>
            <ac:spMk id="15" creationId="{F1174801-1395-44C5-9B00-CCAC45C056E7}"/>
          </ac:spMkLst>
        </pc:spChg>
        <pc:spChg chg="add">
          <ac:chgData name="Sawant, Ms. Vidisha Vijay" userId="619cfcdd-eaa3-4c74-87c9-3e7f85b30f09" providerId="ADAL" clId="{D8647E27-A501-4850-8944-22F0115EEBC3}" dt="2023-04-03T06:53:31.343" v="1289" actId="26606"/>
          <ac:spMkLst>
            <pc:docMk/>
            <pc:sldMk cId="258198836" sldId="319"/>
            <ac:spMk id="17" creationId="{8BADB362-9771-4A3C-B9E5-6777F34C5041}"/>
          </ac:spMkLst>
        </pc:spChg>
        <pc:grpChg chg="add">
          <ac:chgData name="Sawant, Ms. Vidisha Vijay" userId="619cfcdd-eaa3-4c74-87c9-3e7f85b30f09" providerId="ADAL" clId="{D8647E27-A501-4850-8944-22F0115EEBC3}" dt="2023-04-03T06:53:31.343" v="1289" actId="26606"/>
          <ac:grpSpMkLst>
            <pc:docMk/>
            <pc:sldMk cId="258198836" sldId="319"/>
            <ac:grpSpMk id="19" creationId="{6C5D976F-50BF-4FEC-B797-AACEB2C35144}"/>
          </ac:grpSpMkLst>
        </pc:grpChg>
        <pc:picChg chg="add mod modCrop">
          <ac:chgData name="Sawant, Ms. Vidisha Vijay" userId="619cfcdd-eaa3-4c74-87c9-3e7f85b30f09" providerId="ADAL" clId="{D8647E27-A501-4850-8944-22F0115EEBC3}" dt="2023-04-03T06:54:59.413" v="1301" actId="1076"/>
          <ac:picMkLst>
            <pc:docMk/>
            <pc:sldMk cId="258198836" sldId="319"/>
            <ac:picMk id="6" creationId="{1180C5AD-F3EA-AC0C-B55D-A85D05F0EF09}"/>
          </ac:picMkLst>
        </pc:picChg>
        <pc:picChg chg="del">
          <ac:chgData name="Sawant, Ms. Vidisha Vijay" userId="619cfcdd-eaa3-4c74-87c9-3e7f85b30f09" providerId="ADAL" clId="{D8647E27-A501-4850-8944-22F0115EEBC3}" dt="2023-04-03T06:53:18.825" v="1286" actId="478"/>
          <ac:picMkLst>
            <pc:docMk/>
            <pc:sldMk cId="258198836" sldId="319"/>
            <ac:picMk id="7" creationId="{975BA7B1-8EEA-0E7E-103B-53C43FDF3B52}"/>
          </ac:picMkLst>
        </pc:picChg>
        <pc:picChg chg="add">
          <ac:chgData name="Sawant, Ms. Vidisha Vijay" userId="619cfcdd-eaa3-4c74-87c9-3e7f85b30f09" providerId="ADAL" clId="{D8647E27-A501-4850-8944-22F0115EEBC3}" dt="2023-04-03T06:53:31.343" v="1289" actId="26606"/>
          <ac:picMkLst>
            <pc:docMk/>
            <pc:sldMk cId="258198836" sldId="319"/>
            <ac:picMk id="13" creationId="{BC526B7A-4801-4FD1-95C8-03AF22629E87}"/>
          </ac:picMkLst>
        </pc:picChg>
      </pc:sldChg>
      <pc:sldChg chg="del">
        <pc:chgData name="Sawant, Ms. Vidisha Vijay" userId="619cfcdd-eaa3-4c74-87c9-3e7f85b30f09" providerId="ADAL" clId="{D8647E27-A501-4850-8944-22F0115EEBC3}" dt="2023-04-03T03:12:35.586" v="112" actId="2696"/>
        <pc:sldMkLst>
          <pc:docMk/>
          <pc:sldMk cId="1753421767" sldId="320"/>
        </pc:sldMkLst>
      </pc:sldChg>
      <pc:sldChg chg="delSp add setBg delDesignElem">
        <pc:chgData name="Sawant, Ms. Vidisha Vijay" userId="619cfcdd-eaa3-4c74-87c9-3e7f85b30f09" providerId="ADAL" clId="{D8647E27-A501-4850-8944-22F0115EEBC3}" dt="2023-04-03T03:12:44.831" v="114"/>
        <pc:sldMkLst>
          <pc:docMk/>
          <pc:sldMk cId="2495404944" sldId="320"/>
        </pc:sldMkLst>
        <pc:spChg chg="del">
          <ac:chgData name="Sawant, Ms. Vidisha Vijay" userId="619cfcdd-eaa3-4c74-87c9-3e7f85b30f09" providerId="ADAL" clId="{D8647E27-A501-4850-8944-22F0115EEBC3}" dt="2023-04-03T03:12:44.831" v="114"/>
          <ac:spMkLst>
            <pc:docMk/>
            <pc:sldMk cId="2495404944" sldId="320"/>
            <ac:spMk id="12" creationId="{0BABF38A-8A0D-492E-BD20-6CF4D46B50BD}"/>
          </ac:spMkLst>
        </pc:spChg>
        <pc:spChg chg="del">
          <ac:chgData name="Sawant, Ms. Vidisha Vijay" userId="619cfcdd-eaa3-4c74-87c9-3e7f85b30f09" providerId="ADAL" clId="{D8647E27-A501-4850-8944-22F0115EEBC3}" dt="2023-04-03T03:12:44.831" v="114"/>
          <ac:spMkLst>
            <pc:docMk/>
            <pc:sldMk cId="2495404944" sldId="320"/>
            <ac:spMk id="16" creationId="{F1174801-1395-44C5-9B00-CCAC45C056E7}"/>
          </ac:spMkLst>
        </pc:spChg>
        <pc:spChg chg="del">
          <ac:chgData name="Sawant, Ms. Vidisha Vijay" userId="619cfcdd-eaa3-4c74-87c9-3e7f85b30f09" providerId="ADAL" clId="{D8647E27-A501-4850-8944-22F0115EEBC3}" dt="2023-04-03T03:12:44.831" v="114"/>
          <ac:spMkLst>
            <pc:docMk/>
            <pc:sldMk cId="2495404944" sldId="320"/>
            <ac:spMk id="18" creationId="{8BADB362-9771-4A3C-B9E5-6777F34C5041}"/>
          </ac:spMkLst>
        </pc:spChg>
        <pc:grpChg chg="del">
          <ac:chgData name="Sawant, Ms. Vidisha Vijay" userId="619cfcdd-eaa3-4c74-87c9-3e7f85b30f09" providerId="ADAL" clId="{D8647E27-A501-4850-8944-22F0115EEBC3}" dt="2023-04-03T03:12:44.831" v="114"/>
          <ac:grpSpMkLst>
            <pc:docMk/>
            <pc:sldMk cId="2495404944" sldId="320"/>
            <ac:grpSpMk id="20" creationId="{644D4363-EDF7-455D-B83A-9343AD20F584}"/>
          </ac:grpSpMkLst>
        </pc:grpChg>
        <pc:picChg chg="del">
          <ac:chgData name="Sawant, Ms. Vidisha Vijay" userId="619cfcdd-eaa3-4c74-87c9-3e7f85b30f09" providerId="ADAL" clId="{D8647E27-A501-4850-8944-22F0115EEBC3}" dt="2023-04-03T03:12:44.831" v="114"/>
          <ac:picMkLst>
            <pc:docMk/>
            <pc:sldMk cId="2495404944" sldId="320"/>
            <ac:picMk id="14" creationId="{BC526B7A-4801-4FD1-95C8-03AF22629E87}"/>
          </ac:picMkLst>
        </pc:picChg>
      </pc:sldChg>
      <pc:sldChg chg="del">
        <pc:chgData name="Sawant, Ms. Vidisha Vijay" userId="619cfcdd-eaa3-4c74-87c9-3e7f85b30f09" providerId="ADAL" clId="{D8647E27-A501-4850-8944-22F0115EEBC3}" dt="2023-04-03T03:12:47.363" v="115" actId="47"/>
        <pc:sldMkLst>
          <pc:docMk/>
          <pc:sldMk cId="3720610085" sldId="321"/>
        </pc:sldMkLst>
      </pc:sldChg>
      <pc:sldChg chg="modSp mod">
        <pc:chgData name="Sawant, Ms. Vidisha Vijay" userId="619cfcdd-eaa3-4c74-87c9-3e7f85b30f09" providerId="ADAL" clId="{D8647E27-A501-4850-8944-22F0115EEBC3}" dt="2023-04-03T06:12:29.762" v="1254" actId="14734"/>
        <pc:sldMkLst>
          <pc:docMk/>
          <pc:sldMk cId="466171273" sldId="323"/>
        </pc:sldMkLst>
        <pc:graphicFrameChg chg="mod modGraphic">
          <ac:chgData name="Sawant, Ms. Vidisha Vijay" userId="619cfcdd-eaa3-4c74-87c9-3e7f85b30f09" providerId="ADAL" clId="{D8647E27-A501-4850-8944-22F0115EEBC3}" dt="2023-04-03T06:12:29.762" v="1254" actId="14734"/>
          <ac:graphicFrameMkLst>
            <pc:docMk/>
            <pc:sldMk cId="466171273" sldId="323"/>
            <ac:graphicFrameMk id="4" creationId="{5E44DF53-6126-DA83-C5A1-D452197D7B20}"/>
          </ac:graphicFrameMkLst>
        </pc:graphicFrameChg>
      </pc:sldChg>
      <pc:sldChg chg="modSp mod ord">
        <pc:chgData name="Sawant, Ms. Vidisha Vijay" userId="619cfcdd-eaa3-4c74-87c9-3e7f85b30f09" providerId="ADAL" clId="{D8647E27-A501-4850-8944-22F0115EEBC3}" dt="2023-04-03T05:53:44.023" v="853" actId="404"/>
        <pc:sldMkLst>
          <pc:docMk/>
          <pc:sldMk cId="4092731948" sldId="324"/>
        </pc:sldMkLst>
        <pc:graphicFrameChg chg="mod modGraphic">
          <ac:chgData name="Sawant, Ms. Vidisha Vijay" userId="619cfcdd-eaa3-4c74-87c9-3e7f85b30f09" providerId="ADAL" clId="{D8647E27-A501-4850-8944-22F0115EEBC3}" dt="2023-04-03T05:53:44.023" v="853" actId="404"/>
          <ac:graphicFrameMkLst>
            <pc:docMk/>
            <pc:sldMk cId="4092731948" sldId="324"/>
            <ac:graphicFrameMk id="5" creationId="{AB0DD5DF-2DCB-2C77-A3DC-743804EB2051}"/>
          </ac:graphicFrameMkLst>
        </pc:graphicFrameChg>
      </pc:sldChg>
      <pc:sldChg chg="add">
        <pc:chgData name="Sawant, Ms. Vidisha Vijay" userId="619cfcdd-eaa3-4c74-87c9-3e7f85b30f09" providerId="ADAL" clId="{D8647E27-A501-4850-8944-22F0115EEBC3}" dt="2023-04-03T03:12:14.817" v="109"/>
        <pc:sldMkLst>
          <pc:docMk/>
          <pc:sldMk cId="2994460936" sldId="326"/>
        </pc:sldMkLst>
      </pc:sldChg>
      <pc:sldChg chg="del ord">
        <pc:chgData name="Sawant, Ms. Vidisha Vijay" userId="619cfcdd-eaa3-4c74-87c9-3e7f85b30f09" providerId="ADAL" clId="{D8647E27-A501-4850-8944-22F0115EEBC3}" dt="2023-04-03T03:12:09.365" v="108" actId="2696"/>
        <pc:sldMkLst>
          <pc:docMk/>
          <pc:sldMk cId="4015324492" sldId="326"/>
        </pc:sldMkLst>
      </pc:sldChg>
      <pc:sldChg chg="ord">
        <pc:chgData name="Sawant, Ms. Vidisha Vijay" userId="619cfcdd-eaa3-4c74-87c9-3e7f85b30f09" providerId="ADAL" clId="{D8647E27-A501-4850-8944-22F0115EEBC3}" dt="2023-04-03T03:11:21.900" v="97"/>
        <pc:sldMkLst>
          <pc:docMk/>
          <pc:sldMk cId="1046162989" sldId="327"/>
        </pc:sldMkLst>
      </pc:sldChg>
      <pc:sldChg chg="add">
        <pc:chgData name="Sawant, Ms. Vidisha Vijay" userId="619cfcdd-eaa3-4c74-87c9-3e7f85b30f09" providerId="ADAL" clId="{D8647E27-A501-4850-8944-22F0115EEBC3}" dt="2023-04-03T03:12:02.858" v="107"/>
        <pc:sldMkLst>
          <pc:docMk/>
          <pc:sldMk cId="1624229891" sldId="328"/>
        </pc:sldMkLst>
      </pc:sldChg>
      <pc:sldChg chg="del ord">
        <pc:chgData name="Sawant, Ms. Vidisha Vijay" userId="619cfcdd-eaa3-4c74-87c9-3e7f85b30f09" providerId="ADAL" clId="{D8647E27-A501-4850-8944-22F0115EEBC3}" dt="2023-04-03T03:11:53.989" v="106" actId="2696"/>
        <pc:sldMkLst>
          <pc:docMk/>
          <pc:sldMk cId="3458096579" sldId="328"/>
        </pc:sldMkLst>
      </pc:sldChg>
      <pc:sldChg chg="del">
        <pc:chgData name="Sawant, Ms. Vidisha Vijay" userId="619cfcdd-eaa3-4c74-87c9-3e7f85b30f09" providerId="ADAL" clId="{D8647E27-A501-4850-8944-22F0115EEBC3}" dt="2023-04-03T03:12:21.224" v="110" actId="2696"/>
        <pc:sldMkLst>
          <pc:docMk/>
          <pc:sldMk cId="1354953967" sldId="329"/>
        </pc:sldMkLst>
      </pc:sldChg>
      <pc:sldChg chg="add">
        <pc:chgData name="Sawant, Ms. Vidisha Vijay" userId="619cfcdd-eaa3-4c74-87c9-3e7f85b30f09" providerId="ADAL" clId="{D8647E27-A501-4850-8944-22F0115EEBC3}" dt="2023-04-03T03:12:26.983" v="111"/>
        <pc:sldMkLst>
          <pc:docMk/>
          <pc:sldMk cId="3300484594" sldId="329"/>
        </pc:sldMkLst>
      </pc:sldChg>
      <pc:sldChg chg="modSp new mod">
        <pc:chgData name="Sawant, Ms. Vidisha Vijay" userId="619cfcdd-eaa3-4c74-87c9-3e7f85b30f09" providerId="ADAL" clId="{D8647E27-A501-4850-8944-22F0115EEBC3}" dt="2023-04-03T03:08:38.136" v="87" actId="122"/>
        <pc:sldMkLst>
          <pc:docMk/>
          <pc:sldMk cId="436454467" sldId="330"/>
        </pc:sldMkLst>
        <pc:spChg chg="mod">
          <ac:chgData name="Sawant, Ms. Vidisha Vijay" userId="619cfcdd-eaa3-4c74-87c9-3e7f85b30f09" providerId="ADAL" clId="{D8647E27-A501-4850-8944-22F0115EEBC3}" dt="2023-04-03T03:08:38.136" v="87" actId="122"/>
          <ac:spMkLst>
            <pc:docMk/>
            <pc:sldMk cId="436454467" sldId="330"/>
            <ac:spMk id="2" creationId="{C5BECA06-297F-31F6-5BC5-7A31D2582031}"/>
          </ac:spMkLst>
        </pc:spChg>
        <pc:spChg chg="mod">
          <ac:chgData name="Sawant, Ms. Vidisha Vijay" userId="619cfcdd-eaa3-4c74-87c9-3e7f85b30f09" providerId="ADAL" clId="{D8647E27-A501-4850-8944-22F0115EEBC3}" dt="2023-04-03T03:08:31.475" v="86" actId="122"/>
          <ac:spMkLst>
            <pc:docMk/>
            <pc:sldMk cId="436454467" sldId="330"/>
            <ac:spMk id="3" creationId="{A6F6D9D6-720B-7298-5905-F7DDACE1D2EC}"/>
          </ac:spMkLst>
        </pc:spChg>
      </pc:sldChg>
      <pc:sldChg chg="addSp delSp modSp new mod setBg">
        <pc:chgData name="Sawant, Ms. Vidisha Vijay" userId="619cfcdd-eaa3-4c74-87c9-3e7f85b30f09" providerId="ADAL" clId="{D8647E27-A501-4850-8944-22F0115EEBC3}" dt="2023-04-04T02:33:32.198" v="1373" actId="122"/>
        <pc:sldMkLst>
          <pc:docMk/>
          <pc:sldMk cId="2368162212" sldId="331"/>
        </pc:sldMkLst>
        <pc:spChg chg="mod">
          <ac:chgData name="Sawant, Ms. Vidisha Vijay" userId="619cfcdd-eaa3-4c74-87c9-3e7f85b30f09" providerId="ADAL" clId="{D8647E27-A501-4850-8944-22F0115EEBC3}" dt="2023-04-04T02:33:32.198" v="1373" actId="122"/>
          <ac:spMkLst>
            <pc:docMk/>
            <pc:sldMk cId="2368162212" sldId="331"/>
            <ac:spMk id="2" creationId="{D5673524-BAB7-2B76-FDB4-E1602EFF8A8A}"/>
          </ac:spMkLst>
        </pc:spChg>
        <pc:spChg chg="del">
          <ac:chgData name="Sawant, Ms. Vidisha Vijay" userId="619cfcdd-eaa3-4c74-87c9-3e7f85b30f09" providerId="ADAL" clId="{D8647E27-A501-4850-8944-22F0115EEBC3}" dt="2023-04-04T02:32:44.273" v="1363" actId="22"/>
          <ac:spMkLst>
            <pc:docMk/>
            <pc:sldMk cId="2368162212" sldId="331"/>
            <ac:spMk id="3" creationId="{B8377029-FB85-F501-40C9-38DE2B1D42B8}"/>
          </ac:spMkLst>
        </pc:spChg>
        <pc:spChg chg="add">
          <ac:chgData name="Sawant, Ms. Vidisha Vijay" userId="619cfcdd-eaa3-4c74-87c9-3e7f85b30f09" providerId="ADAL" clId="{D8647E27-A501-4850-8944-22F0115EEBC3}" dt="2023-04-04T02:32:48.265" v="1364" actId="26606"/>
          <ac:spMkLst>
            <pc:docMk/>
            <pc:sldMk cId="2368162212" sldId="331"/>
            <ac:spMk id="10" creationId="{0BABF38A-8A0D-492E-BD20-6CF4D46B50BD}"/>
          </ac:spMkLst>
        </pc:spChg>
        <pc:spChg chg="add">
          <ac:chgData name="Sawant, Ms. Vidisha Vijay" userId="619cfcdd-eaa3-4c74-87c9-3e7f85b30f09" providerId="ADAL" clId="{D8647E27-A501-4850-8944-22F0115EEBC3}" dt="2023-04-04T02:32:48.265" v="1364" actId="26606"/>
          <ac:spMkLst>
            <pc:docMk/>
            <pc:sldMk cId="2368162212" sldId="331"/>
            <ac:spMk id="14" creationId="{F1174801-1395-44C5-9B00-CCAC45C056E7}"/>
          </ac:spMkLst>
        </pc:spChg>
        <pc:spChg chg="add">
          <ac:chgData name="Sawant, Ms. Vidisha Vijay" userId="619cfcdd-eaa3-4c74-87c9-3e7f85b30f09" providerId="ADAL" clId="{D8647E27-A501-4850-8944-22F0115EEBC3}" dt="2023-04-04T02:32:48.265" v="1364" actId="26606"/>
          <ac:spMkLst>
            <pc:docMk/>
            <pc:sldMk cId="2368162212" sldId="331"/>
            <ac:spMk id="16" creationId="{8BADB362-9771-4A3C-B9E5-6777F34C5041}"/>
          </ac:spMkLst>
        </pc:spChg>
        <pc:grpChg chg="add">
          <ac:chgData name="Sawant, Ms. Vidisha Vijay" userId="619cfcdd-eaa3-4c74-87c9-3e7f85b30f09" providerId="ADAL" clId="{D8647E27-A501-4850-8944-22F0115EEBC3}" dt="2023-04-04T02:32:48.265" v="1364" actId="26606"/>
          <ac:grpSpMkLst>
            <pc:docMk/>
            <pc:sldMk cId="2368162212" sldId="331"/>
            <ac:grpSpMk id="18" creationId="{6C5D976F-50BF-4FEC-B797-AACEB2C35144}"/>
          </ac:grpSpMkLst>
        </pc:grpChg>
        <pc:picChg chg="add mod ord">
          <ac:chgData name="Sawant, Ms. Vidisha Vijay" userId="619cfcdd-eaa3-4c74-87c9-3e7f85b30f09" providerId="ADAL" clId="{D8647E27-A501-4850-8944-22F0115EEBC3}" dt="2023-04-04T02:33:14.370" v="1368" actId="1076"/>
          <ac:picMkLst>
            <pc:docMk/>
            <pc:sldMk cId="2368162212" sldId="331"/>
            <ac:picMk id="5" creationId="{E3BA49BC-D1FB-56E8-0EC2-EECA5F6F2BDB}"/>
          </ac:picMkLst>
        </pc:picChg>
        <pc:picChg chg="add">
          <ac:chgData name="Sawant, Ms. Vidisha Vijay" userId="619cfcdd-eaa3-4c74-87c9-3e7f85b30f09" providerId="ADAL" clId="{D8647E27-A501-4850-8944-22F0115EEBC3}" dt="2023-04-04T02:32:48.265" v="1364" actId="26606"/>
          <ac:picMkLst>
            <pc:docMk/>
            <pc:sldMk cId="2368162212" sldId="331"/>
            <ac:picMk id="12" creationId="{BC526B7A-4801-4FD1-95C8-03AF22629E87}"/>
          </ac:picMkLst>
        </pc:picChg>
      </pc:sldChg>
      <pc:sldChg chg="addSp delSp modSp new mod">
        <pc:chgData name="Sawant, Ms. Vidisha Vijay" userId="619cfcdd-eaa3-4c74-87c9-3e7f85b30f09" providerId="ADAL" clId="{D8647E27-A501-4850-8944-22F0115EEBC3}" dt="2023-04-04T02:56:42.499" v="1494" actId="1076"/>
        <pc:sldMkLst>
          <pc:docMk/>
          <pc:sldMk cId="2560653771" sldId="332"/>
        </pc:sldMkLst>
        <pc:spChg chg="mod">
          <ac:chgData name="Sawant, Ms. Vidisha Vijay" userId="619cfcdd-eaa3-4c74-87c9-3e7f85b30f09" providerId="ADAL" clId="{D8647E27-A501-4850-8944-22F0115EEBC3}" dt="2023-04-04T02:56:31.735" v="1492" actId="14100"/>
          <ac:spMkLst>
            <pc:docMk/>
            <pc:sldMk cId="2560653771" sldId="332"/>
            <ac:spMk id="2" creationId="{FF8D5B82-CC79-66B3-0782-A7C76B3ACAF3}"/>
          </ac:spMkLst>
        </pc:spChg>
        <pc:spChg chg="del">
          <ac:chgData name="Sawant, Ms. Vidisha Vijay" userId="619cfcdd-eaa3-4c74-87c9-3e7f85b30f09" providerId="ADAL" clId="{D8647E27-A501-4850-8944-22F0115EEBC3}" dt="2023-04-04T02:56:16.050" v="1488" actId="22"/>
          <ac:spMkLst>
            <pc:docMk/>
            <pc:sldMk cId="2560653771" sldId="332"/>
            <ac:spMk id="3" creationId="{A2F93214-9D0C-4F1C-1A36-4773A5F4D4AD}"/>
          </ac:spMkLst>
        </pc:spChg>
        <pc:picChg chg="add mod ord">
          <ac:chgData name="Sawant, Ms. Vidisha Vijay" userId="619cfcdd-eaa3-4c74-87c9-3e7f85b30f09" providerId="ADAL" clId="{D8647E27-A501-4850-8944-22F0115EEBC3}" dt="2023-04-04T02:56:42.499" v="1494" actId="1076"/>
          <ac:picMkLst>
            <pc:docMk/>
            <pc:sldMk cId="2560653771" sldId="332"/>
            <ac:picMk id="5" creationId="{D4CC854D-B75A-66EE-5051-C8F6F651F376}"/>
          </ac:picMkLst>
        </pc:picChg>
      </pc:sldChg>
      <pc:sldChg chg="addSp delSp modSp new mod">
        <pc:chgData name="Sawant, Ms. Vidisha Vijay" userId="619cfcdd-eaa3-4c74-87c9-3e7f85b30f09" providerId="ADAL" clId="{D8647E27-A501-4850-8944-22F0115EEBC3}" dt="2023-04-04T02:43:07.656" v="1480" actId="1076"/>
        <pc:sldMkLst>
          <pc:docMk/>
          <pc:sldMk cId="530246269" sldId="333"/>
        </pc:sldMkLst>
        <pc:spChg chg="mod">
          <ac:chgData name="Sawant, Ms. Vidisha Vijay" userId="619cfcdd-eaa3-4c74-87c9-3e7f85b30f09" providerId="ADAL" clId="{D8647E27-A501-4850-8944-22F0115EEBC3}" dt="2023-04-04T02:43:02.334" v="1479" actId="1076"/>
          <ac:spMkLst>
            <pc:docMk/>
            <pc:sldMk cId="530246269" sldId="333"/>
            <ac:spMk id="2" creationId="{E4B886F1-AE70-90A2-8895-C6334A8F29F9}"/>
          </ac:spMkLst>
        </pc:spChg>
        <pc:spChg chg="del">
          <ac:chgData name="Sawant, Ms. Vidisha Vijay" userId="619cfcdd-eaa3-4c74-87c9-3e7f85b30f09" providerId="ADAL" clId="{D8647E27-A501-4850-8944-22F0115EEBC3}" dt="2023-04-04T02:42:50.607" v="1476" actId="22"/>
          <ac:spMkLst>
            <pc:docMk/>
            <pc:sldMk cId="530246269" sldId="333"/>
            <ac:spMk id="3" creationId="{C87C6627-C837-A15D-B112-3F87B4C9E976}"/>
          </ac:spMkLst>
        </pc:spChg>
        <pc:picChg chg="add mod ord">
          <ac:chgData name="Sawant, Ms. Vidisha Vijay" userId="619cfcdd-eaa3-4c74-87c9-3e7f85b30f09" providerId="ADAL" clId="{D8647E27-A501-4850-8944-22F0115EEBC3}" dt="2023-04-04T02:43:07.656" v="1480" actId="1076"/>
          <ac:picMkLst>
            <pc:docMk/>
            <pc:sldMk cId="530246269" sldId="333"/>
            <ac:picMk id="5" creationId="{AB318A69-6D76-8EDC-20A1-9DFB764DCAFE}"/>
          </ac:picMkLst>
        </pc:picChg>
      </pc:sldChg>
      <pc:sldChg chg="addSp delSp modSp new mod">
        <pc:chgData name="Sawant, Ms. Vidisha Vijay" userId="619cfcdd-eaa3-4c74-87c9-3e7f85b30f09" providerId="ADAL" clId="{D8647E27-A501-4850-8944-22F0115EEBC3}" dt="2023-04-04T02:46:20.494" v="1487" actId="1076"/>
        <pc:sldMkLst>
          <pc:docMk/>
          <pc:sldMk cId="3570023920" sldId="334"/>
        </pc:sldMkLst>
        <pc:spChg chg="mod">
          <ac:chgData name="Sawant, Ms. Vidisha Vijay" userId="619cfcdd-eaa3-4c74-87c9-3e7f85b30f09" providerId="ADAL" clId="{D8647E27-A501-4850-8944-22F0115EEBC3}" dt="2023-04-04T02:42:22.670" v="1473" actId="122"/>
          <ac:spMkLst>
            <pc:docMk/>
            <pc:sldMk cId="3570023920" sldId="334"/>
            <ac:spMk id="2" creationId="{5C5FA36D-FA63-92CF-59BF-05FBF2C9A6DF}"/>
          </ac:spMkLst>
        </pc:spChg>
        <pc:spChg chg="del">
          <ac:chgData name="Sawant, Ms. Vidisha Vijay" userId="619cfcdd-eaa3-4c74-87c9-3e7f85b30f09" providerId="ADAL" clId="{D8647E27-A501-4850-8944-22F0115EEBC3}" dt="2023-04-04T02:46:08.274" v="1483" actId="22"/>
          <ac:spMkLst>
            <pc:docMk/>
            <pc:sldMk cId="3570023920" sldId="334"/>
            <ac:spMk id="3" creationId="{5F894068-8DB7-9665-74B2-C94D52DA0F03}"/>
          </ac:spMkLst>
        </pc:spChg>
        <pc:picChg chg="add mod ord">
          <ac:chgData name="Sawant, Ms. Vidisha Vijay" userId="619cfcdd-eaa3-4c74-87c9-3e7f85b30f09" providerId="ADAL" clId="{D8647E27-A501-4850-8944-22F0115EEBC3}" dt="2023-04-04T02:46:20.494" v="1487" actId="1076"/>
          <ac:picMkLst>
            <pc:docMk/>
            <pc:sldMk cId="3570023920" sldId="334"/>
            <ac:picMk id="5" creationId="{31079261-4FE9-D930-C3EF-23248FEC99F0}"/>
          </ac:picMkLst>
        </pc:picChg>
      </pc:sldChg>
      <pc:sldChg chg="addSp delSp modSp new mod setBg">
        <pc:chgData name="Sawant, Ms. Vidisha Vijay" userId="619cfcdd-eaa3-4c74-87c9-3e7f85b30f09" providerId="ADAL" clId="{D8647E27-A501-4850-8944-22F0115EEBC3}" dt="2023-04-04T02:45:13.683" v="1482" actId="26606"/>
        <pc:sldMkLst>
          <pc:docMk/>
          <pc:sldMk cId="1906240768" sldId="335"/>
        </pc:sldMkLst>
        <pc:spChg chg="mod">
          <ac:chgData name="Sawant, Ms. Vidisha Vijay" userId="619cfcdd-eaa3-4c74-87c9-3e7f85b30f09" providerId="ADAL" clId="{D8647E27-A501-4850-8944-22F0115EEBC3}" dt="2023-04-04T02:45:13.683" v="1482" actId="26606"/>
          <ac:spMkLst>
            <pc:docMk/>
            <pc:sldMk cId="1906240768" sldId="335"/>
            <ac:spMk id="2" creationId="{712F5893-F2B8-26B4-2701-6E50576DE482}"/>
          </ac:spMkLst>
        </pc:spChg>
        <pc:spChg chg="del">
          <ac:chgData name="Sawant, Ms. Vidisha Vijay" userId="619cfcdd-eaa3-4c74-87c9-3e7f85b30f09" providerId="ADAL" clId="{D8647E27-A501-4850-8944-22F0115EEBC3}" dt="2023-04-04T02:45:10.407" v="1481" actId="22"/>
          <ac:spMkLst>
            <pc:docMk/>
            <pc:sldMk cId="1906240768" sldId="335"/>
            <ac:spMk id="3" creationId="{659AD04D-30C9-65A1-9D49-AFFD6529DFFF}"/>
          </ac:spMkLst>
        </pc:spChg>
        <pc:spChg chg="add">
          <ac:chgData name="Sawant, Ms. Vidisha Vijay" userId="619cfcdd-eaa3-4c74-87c9-3e7f85b30f09" providerId="ADAL" clId="{D8647E27-A501-4850-8944-22F0115EEBC3}" dt="2023-04-04T02:45:13.683" v="1482" actId="26606"/>
          <ac:spMkLst>
            <pc:docMk/>
            <pc:sldMk cId="1906240768" sldId="335"/>
            <ac:spMk id="10" creationId="{0BABF38A-8A0D-492E-BD20-6CF4D46B50BD}"/>
          </ac:spMkLst>
        </pc:spChg>
        <pc:spChg chg="add">
          <ac:chgData name="Sawant, Ms. Vidisha Vijay" userId="619cfcdd-eaa3-4c74-87c9-3e7f85b30f09" providerId="ADAL" clId="{D8647E27-A501-4850-8944-22F0115EEBC3}" dt="2023-04-04T02:45:13.683" v="1482" actId="26606"/>
          <ac:spMkLst>
            <pc:docMk/>
            <pc:sldMk cId="1906240768" sldId="335"/>
            <ac:spMk id="14" creationId="{297F7562-DBE2-4729-835D-1486BBB4373A}"/>
          </ac:spMkLst>
        </pc:spChg>
        <pc:spChg chg="add">
          <ac:chgData name="Sawant, Ms. Vidisha Vijay" userId="619cfcdd-eaa3-4c74-87c9-3e7f85b30f09" providerId="ADAL" clId="{D8647E27-A501-4850-8944-22F0115EEBC3}" dt="2023-04-04T02:45:13.683" v="1482" actId="26606"/>
          <ac:spMkLst>
            <pc:docMk/>
            <pc:sldMk cId="1906240768" sldId="335"/>
            <ac:spMk id="16" creationId="{DCE0245F-7D4D-413E-940B-1D9D9A171161}"/>
          </ac:spMkLst>
        </pc:spChg>
        <pc:grpChg chg="add">
          <ac:chgData name="Sawant, Ms. Vidisha Vijay" userId="619cfcdd-eaa3-4c74-87c9-3e7f85b30f09" providerId="ADAL" clId="{D8647E27-A501-4850-8944-22F0115EEBC3}" dt="2023-04-04T02:45:13.683" v="1482" actId="26606"/>
          <ac:grpSpMkLst>
            <pc:docMk/>
            <pc:sldMk cId="1906240768" sldId="335"/>
            <ac:grpSpMk id="18" creationId="{5BB11B77-16CE-4796-9677-F0ED67FCEC1B}"/>
          </ac:grpSpMkLst>
        </pc:grpChg>
        <pc:picChg chg="add mod ord">
          <ac:chgData name="Sawant, Ms. Vidisha Vijay" userId="619cfcdd-eaa3-4c74-87c9-3e7f85b30f09" providerId="ADAL" clId="{D8647E27-A501-4850-8944-22F0115EEBC3}" dt="2023-04-04T02:45:13.683" v="1482" actId="26606"/>
          <ac:picMkLst>
            <pc:docMk/>
            <pc:sldMk cId="1906240768" sldId="335"/>
            <ac:picMk id="5" creationId="{FF0ED22A-DF78-AFED-3686-7E97F310D62A}"/>
          </ac:picMkLst>
        </pc:picChg>
        <pc:picChg chg="add">
          <ac:chgData name="Sawant, Ms. Vidisha Vijay" userId="619cfcdd-eaa3-4c74-87c9-3e7f85b30f09" providerId="ADAL" clId="{D8647E27-A501-4850-8944-22F0115EEBC3}" dt="2023-04-04T02:45:13.683" v="1482" actId="26606"/>
          <ac:picMkLst>
            <pc:docMk/>
            <pc:sldMk cId="1906240768" sldId="335"/>
            <ac:picMk id="12" creationId="{BC526B7A-4801-4FD1-95C8-03AF22629E87}"/>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B0FD9-E04F-4F0D-AE7E-B946836A6C6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B182809-87E7-4762-AA51-E46B87358A1D}">
      <dgm:prSet/>
      <dgm:spPr/>
      <dgm:t>
        <a:bodyPr/>
        <a:lstStyle/>
        <a:p>
          <a:r>
            <a:rPr lang="en-US" dirty="0"/>
            <a:t>Team members roles and responsibilities</a:t>
          </a:r>
        </a:p>
      </dgm:t>
    </dgm:pt>
    <dgm:pt modelId="{5FE54C7A-801D-475F-8681-D9B04F1EE2FE}" type="parTrans" cxnId="{A7554F95-B7B8-4E91-90DA-4D712D1FA646}">
      <dgm:prSet/>
      <dgm:spPr/>
      <dgm:t>
        <a:bodyPr/>
        <a:lstStyle/>
        <a:p>
          <a:endParaRPr lang="en-US"/>
        </a:p>
      </dgm:t>
    </dgm:pt>
    <dgm:pt modelId="{176E297F-3CF0-4588-8E2B-7449929A2988}" type="sibTrans" cxnId="{A7554F95-B7B8-4E91-90DA-4D712D1FA646}">
      <dgm:prSet/>
      <dgm:spPr/>
      <dgm:t>
        <a:bodyPr/>
        <a:lstStyle/>
        <a:p>
          <a:endParaRPr lang="en-US"/>
        </a:p>
      </dgm:t>
    </dgm:pt>
    <dgm:pt modelId="{23D51A32-BF7E-489A-AECF-CF98CCAD70D1}">
      <dgm:prSet/>
      <dgm:spPr/>
      <dgm:t>
        <a:bodyPr/>
        <a:lstStyle/>
        <a:p>
          <a:r>
            <a:rPr lang="en-US"/>
            <a:t>Improvements made from professor feedback</a:t>
          </a:r>
        </a:p>
      </dgm:t>
    </dgm:pt>
    <dgm:pt modelId="{02369C00-C823-49DB-9F94-B9BB49C7F59F}" type="parTrans" cxnId="{208C19F4-93AF-4B06-9E18-FD52B2529E86}">
      <dgm:prSet/>
      <dgm:spPr/>
      <dgm:t>
        <a:bodyPr/>
        <a:lstStyle/>
        <a:p>
          <a:endParaRPr lang="en-US"/>
        </a:p>
      </dgm:t>
    </dgm:pt>
    <dgm:pt modelId="{5AD8F0A3-A304-4FB1-B978-7BC92A2C828C}" type="sibTrans" cxnId="{208C19F4-93AF-4B06-9E18-FD52B2529E86}">
      <dgm:prSet/>
      <dgm:spPr/>
      <dgm:t>
        <a:bodyPr/>
        <a:lstStyle/>
        <a:p>
          <a:endParaRPr lang="en-US"/>
        </a:p>
      </dgm:t>
    </dgm:pt>
    <dgm:pt modelId="{9E1B1AE3-B4F6-4D5A-86B1-28FE0C028B6B}">
      <dgm:prSet/>
      <dgm:spPr/>
      <dgm:t>
        <a:bodyPr/>
        <a:lstStyle/>
        <a:p>
          <a:r>
            <a:rPr lang="en-US" dirty="0"/>
            <a:t>Project description</a:t>
          </a:r>
        </a:p>
      </dgm:t>
    </dgm:pt>
    <dgm:pt modelId="{6F5D828E-5450-457F-81EA-4CD099345802}" type="parTrans" cxnId="{32A04A72-E7F3-4CC9-8F24-76AAC15BA843}">
      <dgm:prSet/>
      <dgm:spPr/>
      <dgm:t>
        <a:bodyPr/>
        <a:lstStyle/>
        <a:p>
          <a:endParaRPr lang="en-US"/>
        </a:p>
      </dgm:t>
    </dgm:pt>
    <dgm:pt modelId="{91F37F2E-D618-49DD-80BF-D41CB9256D7A}" type="sibTrans" cxnId="{32A04A72-E7F3-4CC9-8F24-76AAC15BA843}">
      <dgm:prSet/>
      <dgm:spPr/>
      <dgm:t>
        <a:bodyPr/>
        <a:lstStyle/>
        <a:p>
          <a:endParaRPr lang="en-US"/>
        </a:p>
      </dgm:t>
    </dgm:pt>
    <dgm:pt modelId="{F60879D4-FA14-4394-B557-13437A4A3ACD}">
      <dgm:prSet/>
      <dgm:spPr/>
      <dgm:t>
        <a:bodyPr/>
        <a:lstStyle/>
        <a:p>
          <a:r>
            <a:rPr lang="en-US"/>
            <a:t>Team working agreement</a:t>
          </a:r>
        </a:p>
      </dgm:t>
    </dgm:pt>
    <dgm:pt modelId="{BC07C81B-1BD5-4474-8A59-3DDECF99605B}" type="parTrans" cxnId="{395BAE37-C980-480B-AEBF-D537BF459794}">
      <dgm:prSet/>
      <dgm:spPr/>
      <dgm:t>
        <a:bodyPr/>
        <a:lstStyle/>
        <a:p>
          <a:endParaRPr lang="en-US"/>
        </a:p>
      </dgm:t>
    </dgm:pt>
    <dgm:pt modelId="{A4E01CC0-15FD-46D3-A483-31F0368B6CC9}" type="sibTrans" cxnId="{395BAE37-C980-480B-AEBF-D537BF459794}">
      <dgm:prSet/>
      <dgm:spPr/>
      <dgm:t>
        <a:bodyPr/>
        <a:lstStyle/>
        <a:p>
          <a:endParaRPr lang="en-US"/>
        </a:p>
      </dgm:t>
    </dgm:pt>
    <dgm:pt modelId="{EACBD787-F236-4F4C-A041-0900BABDC761}">
      <dgm:prSet/>
      <dgm:spPr/>
      <dgm:t>
        <a:bodyPr/>
        <a:lstStyle/>
        <a:p>
          <a:r>
            <a:rPr lang="en-US"/>
            <a:t>Personas</a:t>
          </a:r>
        </a:p>
      </dgm:t>
    </dgm:pt>
    <dgm:pt modelId="{7E98EDCD-C9E7-427B-8FF4-47B4C72BBA4A}" type="parTrans" cxnId="{1B7F332C-6BA5-4817-AD34-663DF2334FB8}">
      <dgm:prSet/>
      <dgm:spPr/>
      <dgm:t>
        <a:bodyPr/>
        <a:lstStyle/>
        <a:p>
          <a:endParaRPr lang="en-US"/>
        </a:p>
      </dgm:t>
    </dgm:pt>
    <dgm:pt modelId="{242AFB9C-68CD-433C-AF4C-FC4702843328}" type="sibTrans" cxnId="{1B7F332C-6BA5-4817-AD34-663DF2334FB8}">
      <dgm:prSet/>
      <dgm:spPr/>
      <dgm:t>
        <a:bodyPr/>
        <a:lstStyle/>
        <a:p>
          <a:endParaRPr lang="en-US"/>
        </a:p>
      </dgm:t>
    </dgm:pt>
    <dgm:pt modelId="{2E30635E-51BF-4540-ADF2-9A933682E111}">
      <dgm:prSet/>
      <dgm:spPr/>
      <dgm:t>
        <a:bodyPr/>
        <a:lstStyle/>
        <a:p>
          <a:r>
            <a:rPr lang="en-US"/>
            <a:t>MVP</a:t>
          </a:r>
        </a:p>
      </dgm:t>
    </dgm:pt>
    <dgm:pt modelId="{C5DBC457-35B4-4725-8CB0-D69E9C4C5924}" type="parTrans" cxnId="{E45CF712-CABD-4899-8ABC-8154FC413FC1}">
      <dgm:prSet/>
      <dgm:spPr/>
      <dgm:t>
        <a:bodyPr/>
        <a:lstStyle/>
        <a:p>
          <a:endParaRPr lang="en-US"/>
        </a:p>
      </dgm:t>
    </dgm:pt>
    <dgm:pt modelId="{38B574F7-E6FE-4E88-AF19-E23B2FC7A06A}" type="sibTrans" cxnId="{E45CF712-CABD-4899-8ABC-8154FC413FC1}">
      <dgm:prSet/>
      <dgm:spPr/>
      <dgm:t>
        <a:bodyPr/>
        <a:lstStyle/>
        <a:p>
          <a:endParaRPr lang="en-US"/>
        </a:p>
      </dgm:t>
    </dgm:pt>
    <dgm:pt modelId="{D8027A30-50AF-484B-BE32-E208D37A074F}">
      <dgm:prSet/>
      <dgm:spPr/>
      <dgm:t>
        <a:bodyPr/>
        <a:lstStyle/>
        <a:p>
          <a:r>
            <a:rPr lang="en-US"/>
            <a:t>Technologies</a:t>
          </a:r>
        </a:p>
      </dgm:t>
    </dgm:pt>
    <dgm:pt modelId="{FA1976E9-516F-4A49-A761-331DD0C7A4E0}" type="parTrans" cxnId="{8DDE3C5B-F757-42F8-B02F-A7D03513B0CB}">
      <dgm:prSet/>
      <dgm:spPr/>
      <dgm:t>
        <a:bodyPr/>
        <a:lstStyle/>
        <a:p>
          <a:endParaRPr lang="en-US"/>
        </a:p>
      </dgm:t>
    </dgm:pt>
    <dgm:pt modelId="{7991761D-864E-4944-A19E-B839187BCBAE}" type="sibTrans" cxnId="{8DDE3C5B-F757-42F8-B02F-A7D03513B0CB}">
      <dgm:prSet/>
      <dgm:spPr/>
      <dgm:t>
        <a:bodyPr/>
        <a:lstStyle/>
        <a:p>
          <a:endParaRPr lang="en-US"/>
        </a:p>
      </dgm:t>
    </dgm:pt>
    <dgm:pt modelId="{D85878F7-33BA-49F1-98B8-E0C645192F00}">
      <dgm:prSet/>
      <dgm:spPr/>
      <dgm:t>
        <a:bodyPr/>
        <a:lstStyle/>
        <a:p>
          <a:r>
            <a:rPr lang="en-US"/>
            <a:t>Algorithm</a:t>
          </a:r>
        </a:p>
      </dgm:t>
    </dgm:pt>
    <dgm:pt modelId="{57AF173D-D7F7-4751-BDF8-D71385200C28}" type="parTrans" cxnId="{F51845FB-A0AC-4C58-BFA3-BA8E6C82FA82}">
      <dgm:prSet/>
      <dgm:spPr/>
      <dgm:t>
        <a:bodyPr/>
        <a:lstStyle/>
        <a:p>
          <a:endParaRPr lang="en-US"/>
        </a:p>
      </dgm:t>
    </dgm:pt>
    <dgm:pt modelId="{7612C653-2970-4C30-9C72-FB051CCEE7D2}" type="sibTrans" cxnId="{F51845FB-A0AC-4C58-BFA3-BA8E6C82FA82}">
      <dgm:prSet/>
      <dgm:spPr/>
      <dgm:t>
        <a:bodyPr/>
        <a:lstStyle/>
        <a:p>
          <a:endParaRPr lang="en-US"/>
        </a:p>
      </dgm:t>
    </dgm:pt>
    <dgm:pt modelId="{D0FDA2C6-5B6D-4B12-970F-E9094A2A40DC}">
      <dgm:prSet/>
      <dgm:spPr/>
      <dgm:t>
        <a:bodyPr/>
        <a:lstStyle/>
        <a:p>
          <a:r>
            <a:rPr lang="en-US"/>
            <a:t>Diagrams</a:t>
          </a:r>
        </a:p>
      </dgm:t>
    </dgm:pt>
    <dgm:pt modelId="{35F465B9-03A4-4F4F-95A4-1A25A8F3E25E}" type="parTrans" cxnId="{836568F1-AD62-4569-A3AE-2EB832A18EB0}">
      <dgm:prSet/>
      <dgm:spPr/>
      <dgm:t>
        <a:bodyPr/>
        <a:lstStyle/>
        <a:p>
          <a:endParaRPr lang="en-US"/>
        </a:p>
      </dgm:t>
    </dgm:pt>
    <dgm:pt modelId="{A6355D42-AA22-41AD-9BC5-7E13613B00DC}" type="sibTrans" cxnId="{836568F1-AD62-4569-A3AE-2EB832A18EB0}">
      <dgm:prSet/>
      <dgm:spPr/>
      <dgm:t>
        <a:bodyPr/>
        <a:lstStyle/>
        <a:p>
          <a:endParaRPr lang="en-US"/>
        </a:p>
      </dgm:t>
    </dgm:pt>
    <dgm:pt modelId="{D49D3A69-916E-4DF0-9386-30222254B52A}">
      <dgm:prSet/>
      <dgm:spPr/>
      <dgm:t>
        <a:bodyPr/>
        <a:lstStyle/>
        <a:p>
          <a:r>
            <a:rPr lang="en-US" dirty="0"/>
            <a:t>Sprint 6 Recap</a:t>
          </a:r>
        </a:p>
      </dgm:t>
    </dgm:pt>
    <dgm:pt modelId="{AC5B54F4-A0BA-4B77-A6A8-1126495CF774}" type="parTrans" cxnId="{07366931-646C-487D-8C74-4142EB95F161}">
      <dgm:prSet/>
      <dgm:spPr/>
      <dgm:t>
        <a:bodyPr/>
        <a:lstStyle/>
        <a:p>
          <a:endParaRPr lang="en-US"/>
        </a:p>
      </dgm:t>
    </dgm:pt>
    <dgm:pt modelId="{ACF5350E-C33F-4D3B-90A0-8FB5B5B3125A}" type="sibTrans" cxnId="{07366931-646C-487D-8C74-4142EB95F161}">
      <dgm:prSet/>
      <dgm:spPr/>
      <dgm:t>
        <a:bodyPr/>
        <a:lstStyle/>
        <a:p>
          <a:endParaRPr lang="en-US"/>
        </a:p>
      </dgm:t>
    </dgm:pt>
    <dgm:pt modelId="{90A2ABA3-F7E7-4D9B-AA88-707110E58A0B}">
      <dgm:prSet/>
      <dgm:spPr/>
      <dgm:t>
        <a:bodyPr/>
        <a:lstStyle/>
        <a:p>
          <a:r>
            <a:rPr lang="en-US"/>
            <a:t>Product Backlog</a:t>
          </a:r>
        </a:p>
      </dgm:t>
    </dgm:pt>
    <dgm:pt modelId="{D50D962D-F410-4788-B14A-B2135A58C6D4}" type="parTrans" cxnId="{C6CAD58C-F6AC-4A02-9CDC-F9504BD0B2F6}">
      <dgm:prSet/>
      <dgm:spPr/>
      <dgm:t>
        <a:bodyPr/>
        <a:lstStyle/>
        <a:p>
          <a:endParaRPr lang="en-US"/>
        </a:p>
      </dgm:t>
    </dgm:pt>
    <dgm:pt modelId="{31F2942C-DB6B-4490-9401-B4EF8C204D7A}" type="sibTrans" cxnId="{C6CAD58C-F6AC-4A02-9CDC-F9504BD0B2F6}">
      <dgm:prSet/>
      <dgm:spPr/>
      <dgm:t>
        <a:bodyPr/>
        <a:lstStyle/>
        <a:p>
          <a:endParaRPr lang="en-US"/>
        </a:p>
      </dgm:t>
    </dgm:pt>
    <dgm:pt modelId="{CA876FFB-9E69-4DB1-898B-FAA8253ABEC6}">
      <dgm:prSet/>
      <dgm:spPr/>
      <dgm:t>
        <a:bodyPr/>
        <a:lstStyle/>
        <a:p>
          <a:r>
            <a:rPr lang="en-US" dirty="0"/>
            <a:t>Sprint 7 Backlog</a:t>
          </a:r>
        </a:p>
      </dgm:t>
    </dgm:pt>
    <dgm:pt modelId="{3633DE76-27D5-4531-AFC3-3552116D0B59}" type="parTrans" cxnId="{8B6B5A54-0745-43DD-A6B4-999E65C416D1}">
      <dgm:prSet/>
      <dgm:spPr/>
      <dgm:t>
        <a:bodyPr/>
        <a:lstStyle/>
        <a:p>
          <a:endParaRPr lang="en-US"/>
        </a:p>
      </dgm:t>
    </dgm:pt>
    <dgm:pt modelId="{2B4563AE-162D-4BD2-A37C-420757E605AA}" type="sibTrans" cxnId="{8B6B5A54-0745-43DD-A6B4-999E65C416D1}">
      <dgm:prSet/>
      <dgm:spPr/>
      <dgm:t>
        <a:bodyPr/>
        <a:lstStyle/>
        <a:p>
          <a:endParaRPr lang="en-US"/>
        </a:p>
      </dgm:t>
    </dgm:pt>
    <dgm:pt modelId="{59AD64EE-0234-448F-BFED-128D4B2E851D}">
      <dgm:prSet/>
      <dgm:spPr/>
      <dgm:t>
        <a:bodyPr/>
        <a:lstStyle/>
        <a:p>
          <a:r>
            <a:rPr lang="en-US"/>
            <a:t>Metrics</a:t>
          </a:r>
        </a:p>
      </dgm:t>
    </dgm:pt>
    <dgm:pt modelId="{208C7E63-4992-4404-B29C-DFB4409B7682}" type="parTrans" cxnId="{D960EB9C-EB94-4FB9-BE43-BE88ED95E95C}">
      <dgm:prSet/>
      <dgm:spPr/>
      <dgm:t>
        <a:bodyPr/>
        <a:lstStyle/>
        <a:p>
          <a:endParaRPr lang="en-US"/>
        </a:p>
      </dgm:t>
    </dgm:pt>
    <dgm:pt modelId="{90CC801B-E3E1-4FDB-9FB6-7520C5CB6B6F}" type="sibTrans" cxnId="{D960EB9C-EB94-4FB9-BE43-BE88ED95E95C}">
      <dgm:prSet/>
      <dgm:spPr/>
      <dgm:t>
        <a:bodyPr/>
        <a:lstStyle/>
        <a:p>
          <a:endParaRPr lang="en-US"/>
        </a:p>
      </dgm:t>
    </dgm:pt>
    <dgm:pt modelId="{3DFC7D81-DF91-4FBD-95B0-6CEFFE6E6D4D}">
      <dgm:prSet/>
      <dgm:spPr/>
      <dgm:t>
        <a:bodyPr/>
        <a:lstStyle/>
        <a:p>
          <a:r>
            <a:rPr lang="en-US"/>
            <a:t>Retrospective</a:t>
          </a:r>
        </a:p>
      </dgm:t>
    </dgm:pt>
    <dgm:pt modelId="{8C710E20-18B4-49CF-8356-76A655D977AB}" type="parTrans" cxnId="{5DE6AE4B-AFEF-4E37-8BA4-59BA3377A641}">
      <dgm:prSet/>
      <dgm:spPr/>
      <dgm:t>
        <a:bodyPr/>
        <a:lstStyle/>
        <a:p>
          <a:endParaRPr lang="en-US"/>
        </a:p>
      </dgm:t>
    </dgm:pt>
    <dgm:pt modelId="{7B43C4EE-4DD4-4A2B-AFCD-593B953C743E}" type="sibTrans" cxnId="{5DE6AE4B-AFEF-4E37-8BA4-59BA3377A641}">
      <dgm:prSet/>
      <dgm:spPr/>
      <dgm:t>
        <a:bodyPr/>
        <a:lstStyle/>
        <a:p>
          <a:endParaRPr lang="en-US"/>
        </a:p>
      </dgm:t>
    </dgm:pt>
    <dgm:pt modelId="{28258F2B-6B39-4046-A51F-96BFBD5A561E}">
      <dgm:prSet/>
      <dgm:spPr/>
      <dgm:t>
        <a:bodyPr/>
        <a:lstStyle/>
        <a:p>
          <a:r>
            <a:rPr lang="en-US" dirty="0"/>
            <a:t>Sprint 8 </a:t>
          </a:r>
        </a:p>
      </dgm:t>
    </dgm:pt>
    <dgm:pt modelId="{C65CE4CD-1D90-4A74-BBD8-85EF3764C747}" type="parTrans" cxnId="{22C1365F-641D-4BD1-8466-3BD6640C9F1F}">
      <dgm:prSet/>
      <dgm:spPr/>
      <dgm:t>
        <a:bodyPr/>
        <a:lstStyle/>
        <a:p>
          <a:endParaRPr lang="en-US"/>
        </a:p>
      </dgm:t>
    </dgm:pt>
    <dgm:pt modelId="{A983519A-83E3-49AE-94CD-938835DE82FB}" type="sibTrans" cxnId="{22C1365F-641D-4BD1-8466-3BD6640C9F1F}">
      <dgm:prSet/>
      <dgm:spPr/>
      <dgm:t>
        <a:bodyPr/>
        <a:lstStyle/>
        <a:p>
          <a:endParaRPr lang="en-US"/>
        </a:p>
      </dgm:t>
    </dgm:pt>
    <dgm:pt modelId="{4F853FEF-253C-400F-B058-D21386D1D6C3}">
      <dgm:prSet/>
      <dgm:spPr/>
      <dgm:t>
        <a:bodyPr/>
        <a:lstStyle/>
        <a:p>
          <a:r>
            <a:rPr lang="en-US"/>
            <a:t>Project Demo </a:t>
          </a:r>
        </a:p>
      </dgm:t>
    </dgm:pt>
    <dgm:pt modelId="{B77A2216-2FE0-4FA8-80C4-413FF13DC4AE}" type="parTrans" cxnId="{5C4851F3-E419-4831-8685-1042808A107C}">
      <dgm:prSet/>
      <dgm:spPr/>
      <dgm:t>
        <a:bodyPr/>
        <a:lstStyle/>
        <a:p>
          <a:endParaRPr lang="en-US"/>
        </a:p>
      </dgm:t>
    </dgm:pt>
    <dgm:pt modelId="{60494F70-597C-493A-BA31-A7E7AF6D437A}" type="sibTrans" cxnId="{5C4851F3-E419-4831-8685-1042808A107C}">
      <dgm:prSet/>
      <dgm:spPr/>
      <dgm:t>
        <a:bodyPr/>
        <a:lstStyle/>
        <a:p>
          <a:endParaRPr lang="en-US"/>
        </a:p>
      </dgm:t>
    </dgm:pt>
    <dgm:pt modelId="{40F58286-4047-432C-8FEC-30B04FF1754F}">
      <dgm:prSet/>
      <dgm:spPr/>
      <dgm:t>
        <a:bodyPr/>
        <a:lstStyle/>
        <a:p>
          <a:r>
            <a:rPr lang="en-US"/>
            <a:t>Github link</a:t>
          </a:r>
        </a:p>
      </dgm:t>
    </dgm:pt>
    <dgm:pt modelId="{1AE1C46D-C9B2-4BEA-BB70-1C14FAC0CCD3}" type="parTrans" cxnId="{E93F9728-F6F6-4803-9FFC-C05EF9A84572}">
      <dgm:prSet/>
      <dgm:spPr/>
      <dgm:t>
        <a:bodyPr/>
        <a:lstStyle/>
        <a:p>
          <a:endParaRPr lang="en-US"/>
        </a:p>
      </dgm:t>
    </dgm:pt>
    <dgm:pt modelId="{559C11AF-7394-4AF5-887C-010660064C49}" type="sibTrans" cxnId="{E93F9728-F6F6-4803-9FFC-C05EF9A84572}">
      <dgm:prSet/>
      <dgm:spPr/>
      <dgm:t>
        <a:bodyPr/>
        <a:lstStyle/>
        <a:p>
          <a:endParaRPr lang="en-US"/>
        </a:p>
      </dgm:t>
    </dgm:pt>
    <dgm:pt modelId="{E23D6C7F-9373-450B-9AFF-02D60AAD3F34}">
      <dgm:prSet/>
      <dgm:spPr/>
      <dgm:t>
        <a:bodyPr/>
        <a:lstStyle/>
        <a:p>
          <a:r>
            <a:rPr lang="en-US"/>
            <a:t>Live application Demo</a:t>
          </a:r>
        </a:p>
      </dgm:t>
    </dgm:pt>
    <dgm:pt modelId="{C87D242F-613E-4E54-BB28-1ECA1ACD46F7}" type="parTrans" cxnId="{9D825401-7B0F-4CAA-921C-42FEBC756039}">
      <dgm:prSet/>
      <dgm:spPr/>
      <dgm:t>
        <a:bodyPr/>
        <a:lstStyle/>
        <a:p>
          <a:endParaRPr lang="en-US"/>
        </a:p>
      </dgm:t>
    </dgm:pt>
    <dgm:pt modelId="{A6C95379-5FE3-473A-B2A2-7C1470AF06DC}" type="sibTrans" cxnId="{9D825401-7B0F-4CAA-921C-42FEBC756039}">
      <dgm:prSet/>
      <dgm:spPr/>
      <dgm:t>
        <a:bodyPr/>
        <a:lstStyle/>
        <a:p>
          <a:endParaRPr lang="en-US"/>
        </a:p>
      </dgm:t>
    </dgm:pt>
    <dgm:pt modelId="{DDFF12D0-C445-4D97-9413-2F3359EC8197}" type="pres">
      <dgm:prSet presAssocID="{209B0FD9-E04F-4F0D-AE7E-B946836A6C62}" presName="diagram" presStyleCnt="0">
        <dgm:presLayoutVars>
          <dgm:dir/>
          <dgm:resizeHandles val="exact"/>
        </dgm:presLayoutVars>
      </dgm:prSet>
      <dgm:spPr/>
    </dgm:pt>
    <dgm:pt modelId="{B47A446E-2B53-47FE-98FD-4AC3EA50B50E}" type="pres">
      <dgm:prSet presAssocID="{EB182809-87E7-4762-AA51-E46B87358A1D}" presName="node" presStyleLbl="node1" presStyleIdx="0" presStyleCnt="18">
        <dgm:presLayoutVars>
          <dgm:bulletEnabled val="1"/>
        </dgm:presLayoutVars>
      </dgm:prSet>
      <dgm:spPr/>
    </dgm:pt>
    <dgm:pt modelId="{AE20EF9C-91E8-41C4-9C5C-80E762650069}" type="pres">
      <dgm:prSet presAssocID="{176E297F-3CF0-4588-8E2B-7449929A2988}" presName="sibTrans" presStyleCnt="0"/>
      <dgm:spPr/>
    </dgm:pt>
    <dgm:pt modelId="{50ABC19C-0AAA-42C1-8BB8-18E2CD46B7B0}" type="pres">
      <dgm:prSet presAssocID="{23D51A32-BF7E-489A-AECF-CF98CCAD70D1}" presName="node" presStyleLbl="node1" presStyleIdx="1" presStyleCnt="18">
        <dgm:presLayoutVars>
          <dgm:bulletEnabled val="1"/>
        </dgm:presLayoutVars>
      </dgm:prSet>
      <dgm:spPr/>
    </dgm:pt>
    <dgm:pt modelId="{40613817-26D9-49E8-8322-2B9CDF7E3917}" type="pres">
      <dgm:prSet presAssocID="{5AD8F0A3-A304-4FB1-B978-7BC92A2C828C}" presName="sibTrans" presStyleCnt="0"/>
      <dgm:spPr/>
    </dgm:pt>
    <dgm:pt modelId="{FD041C40-E77B-4615-8C33-FA489D93DC27}" type="pres">
      <dgm:prSet presAssocID="{9E1B1AE3-B4F6-4D5A-86B1-28FE0C028B6B}" presName="node" presStyleLbl="node1" presStyleIdx="2" presStyleCnt="18">
        <dgm:presLayoutVars>
          <dgm:bulletEnabled val="1"/>
        </dgm:presLayoutVars>
      </dgm:prSet>
      <dgm:spPr/>
    </dgm:pt>
    <dgm:pt modelId="{ADDB3C71-87F5-48D1-8236-4212E542B994}" type="pres">
      <dgm:prSet presAssocID="{91F37F2E-D618-49DD-80BF-D41CB9256D7A}" presName="sibTrans" presStyleCnt="0"/>
      <dgm:spPr/>
    </dgm:pt>
    <dgm:pt modelId="{DC81C1E9-FE98-49CE-B6E9-05870311D0DC}" type="pres">
      <dgm:prSet presAssocID="{F60879D4-FA14-4394-B557-13437A4A3ACD}" presName="node" presStyleLbl="node1" presStyleIdx="3" presStyleCnt="18">
        <dgm:presLayoutVars>
          <dgm:bulletEnabled val="1"/>
        </dgm:presLayoutVars>
      </dgm:prSet>
      <dgm:spPr/>
    </dgm:pt>
    <dgm:pt modelId="{F5A42E60-6F8F-411C-80D7-7B59F26C1A52}" type="pres">
      <dgm:prSet presAssocID="{A4E01CC0-15FD-46D3-A483-31F0368B6CC9}" presName="sibTrans" presStyleCnt="0"/>
      <dgm:spPr/>
    </dgm:pt>
    <dgm:pt modelId="{EA67C590-6303-468F-B30A-9A1589902842}" type="pres">
      <dgm:prSet presAssocID="{EACBD787-F236-4F4C-A041-0900BABDC761}" presName="node" presStyleLbl="node1" presStyleIdx="4" presStyleCnt="18">
        <dgm:presLayoutVars>
          <dgm:bulletEnabled val="1"/>
        </dgm:presLayoutVars>
      </dgm:prSet>
      <dgm:spPr/>
    </dgm:pt>
    <dgm:pt modelId="{0F7A14A6-AE54-4FDE-AD93-F4DA05DD0606}" type="pres">
      <dgm:prSet presAssocID="{242AFB9C-68CD-433C-AF4C-FC4702843328}" presName="sibTrans" presStyleCnt="0"/>
      <dgm:spPr/>
    </dgm:pt>
    <dgm:pt modelId="{BD692DB4-11F2-465C-973A-32AE4C5BD663}" type="pres">
      <dgm:prSet presAssocID="{2E30635E-51BF-4540-ADF2-9A933682E111}" presName="node" presStyleLbl="node1" presStyleIdx="5" presStyleCnt="18">
        <dgm:presLayoutVars>
          <dgm:bulletEnabled val="1"/>
        </dgm:presLayoutVars>
      </dgm:prSet>
      <dgm:spPr/>
    </dgm:pt>
    <dgm:pt modelId="{864EE0C8-8CF4-4EC3-A0EF-4C6786968A45}" type="pres">
      <dgm:prSet presAssocID="{38B574F7-E6FE-4E88-AF19-E23B2FC7A06A}" presName="sibTrans" presStyleCnt="0"/>
      <dgm:spPr/>
    </dgm:pt>
    <dgm:pt modelId="{6E6D1220-D3B5-4A89-97CA-3F8FCBE41713}" type="pres">
      <dgm:prSet presAssocID="{D8027A30-50AF-484B-BE32-E208D37A074F}" presName="node" presStyleLbl="node1" presStyleIdx="6" presStyleCnt="18">
        <dgm:presLayoutVars>
          <dgm:bulletEnabled val="1"/>
        </dgm:presLayoutVars>
      </dgm:prSet>
      <dgm:spPr/>
    </dgm:pt>
    <dgm:pt modelId="{FC1F744F-A457-4F7D-A8ED-F083978C5A72}" type="pres">
      <dgm:prSet presAssocID="{7991761D-864E-4944-A19E-B839187BCBAE}" presName="sibTrans" presStyleCnt="0"/>
      <dgm:spPr/>
    </dgm:pt>
    <dgm:pt modelId="{BD091169-6325-45A2-B3D5-FD79FAA685CB}" type="pres">
      <dgm:prSet presAssocID="{D85878F7-33BA-49F1-98B8-E0C645192F00}" presName="node" presStyleLbl="node1" presStyleIdx="7" presStyleCnt="18">
        <dgm:presLayoutVars>
          <dgm:bulletEnabled val="1"/>
        </dgm:presLayoutVars>
      </dgm:prSet>
      <dgm:spPr/>
    </dgm:pt>
    <dgm:pt modelId="{45A62F79-0E31-4DEC-90B2-4F249FD8E421}" type="pres">
      <dgm:prSet presAssocID="{7612C653-2970-4C30-9C72-FB051CCEE7D2}" presName="sibTrans" presStyleCnt="0"/>
      <dgm:spPr/>
    </dgm:pt>
    <dgm:pt modelId="{D9C8AC54-E1A8-4E27-A7AC-5EE5DF43170B}" type="pres">
      <dgm:prSet presAssocID="{D0FDA2C6-5B6D-4B12-970F-E9094A2A40DC}" presName="node" presStyleLbl="node1" presStyleIdx="8" presStyleCnt="18">
        <dgm:presLayoutVars>
          <dgm:bulletEnabled val="1"/>
        </dgm:presLayoutVars>
      </dgm:prSet>
      <dgm:spPr/>
    </dgm:pt>
    <dgm:pt modelId="{207239C7-9616-42B4-877B-709524E017F1}" type="pres">
      <dgm:prSet presAssocID="{A6355D42-AA22-41AD-9BC5-7E13613B00DC}" presName="sibTrans" presStyleCnt="0"/>
      <dgm:spPr/>
    </dgm:pt>
    <dgm:pt modelId="{43408E32-AAA0-47D3-A983-E1F9AAEB3152}" type="pres">
      <dgm:prSet presAssocID="{D49D3A69-916E-4DF0-9386-30222254B52A}" presName="node" presStyleLbl="node1" presStyleIdx="9" presStyleCnt="18">
        <dgm:presLayoutVars>
          <dgm:bulletEnabled val="1"/>
        </dgm:presLayoutVars>
      </dgm:prSet>
      <dgm:spPr/>
    </dgm:pt>
    <dgm:pt modelId="{5511B44A-E35E-422A-A44E-52F5E0C2FE81}" type="pres">
      <dgm:prSet presAssocID="{ACF5350E-C33F-4D3B-90A0-8FB5B5B3125A}" presName="sibTrans" presStyleCnt="0"/>
      <dgm:spPr/>
    </dgm:pt>
    <dgm:pt modelId="{69E6A5DF-811D-4B8A-B728-D5628A82769F}" type="pres">
      <dgm:prSet presAssocID="{90A2ABA3-F7E7-4D9B-AA88-707110E58A0B}" presName="node" presStyleLbl="node1" presStyleIdx="10" presStyleCnt="18">
        <dgm:presLayoutVars>
          <dgm:bulletEnabled val="1"/>
        </dgm:presLayoutVars>
      </dgm:prSet>
      <dgm:spPr/>
    </dgm:pt>
    <dgm:pt modelId="{2E1E10EE-9573-4620-9426-EA0BC60EAD97}" type="pres">
      <dgm:prSet presAssocID="{31F2942C-DB6B-4490-9401-B4EF8C204D7A}" presName="sibTrans" presStyleCnt="0"/>
      <dgm:spPr/>
    </dgm:pt>
    <dgm:pt modelId="{11A63471-EBEE-4E44-9720-F32729458ADA}" type="pres">
      <dgm:prSet presAssocID="{CA876FFB-9E69-4DB1-898B-FAA8253ABEC6}" presName="node" presStyleLbl="node1" presStyleIdx="11" presStyleCnt="18">
        <dgm:presLayoutVars>
          <dgm:bulletEnabled val="1"/>
        </dgm:presLayoutVars>
      </dgm:prSet>
      <dgm:spPr/>
    </dgm:pt>
    <dgm:pt modelId="{A28CD5E0-AF5E-48DD-A40A-FE189F8AD087}" type="pres">
      <dgm:prSet presAssocID="{2B4563AE-162D-4BD2-A37C-420757E605AA}" presName="sibTrans" presStyleCnt="0"/>
      <dgm:spPr/>
    </dgm:pt>
    <dgm:pt modelId="{70DA9F24-4886-416B-A920-F1354EEF14BB}" type="pres">
      <dgm:prSet presAssocID="{59AD64EE-0234-448F-BFED-128D4B2E851D}" presName="node" presStyleLbl="node1" presStyleIdx="12" presStyleCnt="18">
        <dgm:presLayoutVars>
          <dgm:bulletEnabled val="1"/>
        </dgm:presLayoutVars>
      </dgm:prSet>
      <dgm:spPr/>
    </dgm:pt>
    <dgm:pt modelId="{A5FAF689-F6CA-4641-BF9F-CAA57A1C08E8}" type="pres">
      <dgm:prSet presAssocID="{90CC801B-E3E1-4FDB-9FB6-7520C5CB6B6F}" presName="sibTrans" presStyleCnt="0"/>
      <dgm:spPr/>
    </dgm:pt>
    <dgm:pt modelId="{726C8573-50E7-47A1-92A1-9BEFB418D621}" type="pres">
      <dgm:prSet presAssocID="{3DFC7D81-DF91-4FBD-95B0-6CEFFE6E6D4D}" presName="node" presStyleLbl="node1" presStyleIdx="13" presStyleCnt="18">
        <dgm:presLayoutVars>
          <dgm:bulletEnabled val="1"/>
        </dgm:presLayoutVars>
      </dgm:prSet>
      <dgm:spPr/>
    </dgm:pt>
    <dgm:pt modelId="{540FE2F0-FA64-431C-B84F-8F070A3CA09B}" type="pres">
      <dgm:prSet presAssocID="{7B43C4EE-4DD4-4A2B-AFCD-593B953C743E}" presName="sibTrans" presStyleCnt="0"/>
      <dgm:spPr/>
    </dgm:pt>
    <dgm:pt modelId="{DD8D9A7C-B3C3-4B67-B51D-5E6A2A9476D5}" type="pres">
      <dgm:prSet presAssocID="{28258F2B-6B39-4046-A51F-96BFBD5A561E}" presName="node" presStyleLbl="node1" presStyleIdx="14" presStyleCnt="18">
        <dgm:presLayoutVars>
          <dgm:bulletEnabled val="1"/>
        </dgm:presLayoutVars>
      </dgm:prSet>
      <dgm:spPr/>
    </dgm:pt>
    <dgm:pt modelId="{91BCA92F-1E42-4A89-AB43-AD2B9477EE69}" type="pres">
      <dgm:prSet presAssocID="{A983519A-83E3-49AE-94CD-938835DE82FB}" presName="sibTrans" presStyleCnt="0"/>
      <dgm:spPr/>
    </dgm:pt>
    <dgm:pt modelId="{3D977574-6AB8-4983-944E-0B2760042968}" type="pres">
      <dgm:prSet presAssocID="{4F853FEF-253C-400F-B058-D21386D1D6C3}" presName="node" presStyleLbl="node1" presStyleIdx="15" presStyleCnt="18">
        <dgm:presLayoutVars>
          <dgm:bulletEnabled val="1"/>
        </dgm:presLayoutVars>
      </dgm:prSet>
      <dgm:spPr/>
    </dgm:pt>
    <dgm:pt modelId="{A3F034EB-452A-4702-911C-BD78205D5FED}" type="pres">
      <dgm:prSet presAssocID="{60494F70-597C-493A-BA31-A7E7AF6D437A}" presName="sibTrans" presStyleCnt="0"/>
      <dgm:spPr/>
    </dgm:pt>
    <dgm:pt modelId="{033D7461-D556-42C1-BC2D-339E9123BB15}" type="pres">
      <dgm:prSet presAssocID="{40F58286-4047-432C-8FEC-30B04FF1754F}" presName="node" presStyleLbl="node1" presStyleIdx="16" presStyleCnt="18">
        <dgm:presLayoutVars>
          <dgm:bulletEnabled val="1"/>
        </dgm:presLayoutVars>
      </dgm:prSet>
      <dgm:spPr/>
    </dgm:pt>
    <dgm:pt modelId="{B7647968-5152-4012-B421-2ABFA7B0B846}" type="pres">
      <dgm:prSet presAssocID="{559C11AF-7394-4AF5-887C-010660064C49}" presName="sibTrans" presStyleCnt="0"/>
      <dgm:spPr/>
    </dgm:pt>
    <dgm:pt modelId="{58CB0834-C701-41BE-9D3E-FF77B41C5518}" type="pres">
      <dgm:prSet presAssocID="{E23D6C7F-9373-450B-9AFF-02D60AAD3F34}" presName="node" presStyleLbl="node1" presStyleIdx="17" presStyleCnt="18">
        <dgm:presLayoutVars>
          <dgm:bulletEnabled val="1"/>
        </dgm:presLayoutVars>
      </dgm:prSet>
      <dgm:spPr/>
    </dgm:pt>
  </dgm:ptLst>
  <dgm:cxnLst>
    <dgm:cxn modelId="{9D825401-7B0F-4CAA-921C-42FEBC756039}" srcId="{209B0FD9-E04F-4F0D-AE7E-B946836A6C62}" destId="{E23D6C7F-9373-450B-9AFF-02D60AAD3F34}" srcOrd="17" destOrd="0" parTransId="{C87D242F-613E-4E54-BB28-1ECA1ACD46F7}" sibTransId="{A6C95379-5FE3-473A-B2A2-7C1470AF06DC}"/>
    <dgm:cxn modelId="{23F44B03-1426-459E-9AF8-BD0AD4773D7D}" type="presOf" srcId="{D8027A30-50AF-484B-BE32-E208D37A074F}" destId="{6E6D1220-D3B5-4A89-97CA-3F8FCBE41713}" srcOrd="0" destOrd="0" presId="urn:microsoft.com/office/officeart/2005/8/layout/default"/>
    <dgm:cxn modelId="{FF806D06-AB97-4D26-9226-BD98C2A79685}" type="presOf" srcId="{3DFC7D81-DF91-4FBD-95B0-6CEFFE6E6D4D}" destId="{726C8573-50E7-47A1-92A1-9BEFB418D621}" srcOrd="0" destOrd="0" presId="urn:microsoft.com/office/officeart/2005/8/layout/default"/>
    <dgm:cxn modelId="{E45CF712-CABD-4899-8ABC-8154FC413FC1}" srcId="{209B0FD9-E04F-4F0D-AE7E-B946836A6C62}" destId="{2E30635E-51BF-4540-ADF2-9A933682E111}" srcOrd="5" destOrd="0" parTransId="{C5DBC457-35B4-4725-8CB0-D69E9C4C5924}" sibTransId="{38B574F7-E6FE-4E88-AF19-E23B2FC7A06A}"/>
    <dgm:cxn modelId="{E93F9728-F6F6-4803-9FFC-C05EF9A84572}" srcId="{209B0FD9-E04F-4F0D-AE7E-B946836A6C62}" destId="{40F58286-4047-432C-8FEC-30B04FF1754F}" srcOrd="16" destOrd="0" parTransId="{1AE1C46D-C9B2-4BEA-BB70-1C14FAC0CCD3}" sibTransId="{559C11AF-7394-4AF5-887C-010660064C49}"/>
    <dgm:cxn modelId="{1B7F332C-6BA5-4817-AD34-663DF2334FB8}" srcId="{209B0FD9-E04F-4F0D-AE7E-B946836A6C62}" destId="{EACBD787-F236-4F4C-A041-0900BABDC761}" srcOrd="4" destOrd="0" parTransId="{7E98EDCD-C9E7-427B-8FF4-47B4C72BBA4A}" sibTransId="{242AFB9C-68CD-433C-AF4C-FC4702843328}"/>
    <dgm:cxn modelId="{07366931-646C-487D-8C74-4142EB95F161}" srcId="{209B0FD9-E04F-4F0D-AE7E-B946836A6C62}" destId="{D49D3A69-916E-4DF0-9386-30222254B52A}" srcOrd="9" destOrd="0" parTransId="{AC5B54F4-A0BA-4B77-A6A8-1126495CF774}" sibTransId="{ACF5350E-C33F-4D3B-90A0-8FB5B5B3125A}"/>
    <dgm:cxn modelId="{395BAE37-C980-480B-AEBF-D537BF459794}" srcId="{209B0FD9-E04F-4F0D-AE7E-B946836A6C62}" destId="{F60879D4-FA14-4394-B557-13437A4A3ACD}" srcOrd="3" destOrd="0" parTransId="{BC07C81B-1BD5-4474-8A59-3DDECF99605B}" sibTransId="{A4E01CC0-15FD-46D3-A483-31F0368B6CC9}"/>
    <dgm:cxn modelId="{1ABCEC38-BFB8-4FC8-979C-7D0CB69016AF}" type="presOf" srcId="{90A2ABA3-F7E7-4D9B-AA88-707110E58A0B}" destId="{69E6A5DF-811D-4B8A-B728-D5628A82769F}" srcOrd="0" destOrd="0" presId="urn:microsoft.com/office/officeart/2005/8/layout/default"/>
    <dgm:cxn modelId="{2DFC663C-F83F-4664-A33B-C39B5193EEB4}" type="presOf" srcId="{EACBD787-F236-4F4C-A041-0900BABDC761}" destId="{EA67C590-6303-468F-B30A-9A1589902842}" srcOrd="0" destOrd="0" presId="urn:microsoft.com/office/officeart/2005/8/layout/default"/>
    <dgm:cxn modelId="{8DDE3C5B-F757-42F8-B02F-A7D03513B0CB}" srcId="{209B0FD9-E04F-4F0D-AE7E-B946836A6C62}" destId="{D8027A30-50AF-484B-BE32-E208D37A074F}" srcOrd="6" destOrd="0" parTransId="{FA1976E9-516F-4A49-A761-331DD0C7A4E0}" sibTransId="{7991761D-864E-4944-A19E-B839187BCBAE}"/>
    <dgm:cxn modelId="{22C1365F-641D-4BD1-8466-3BD6640C9F1F}" srcId="{209B0FD9-E04F-4F0D-AE7E-B946836A6C62}" destId="{28258F2B-6B39-4046-A51F-96BFBD5A561E}" srcOrd="14" destOrd="0" parTransId="{C65CE4CD-1D90-4A74-BBD8-85EF3764C747}" sibTransId="{A983519A-83E3-49AE-94CD-938835DE82FB}"/>
    <dgm:cxn modelId="{DB74EF65-4D97-4272-A044-1B51C0581AD0}" type="presOf" srcId="{D85878F7-33BA-49F1-98B8-E0C645192F00}" destId="{BD091169-6325-45A2-B3D5-FD79FAA685CB}" srcOrd="0" destOrd="0" presId="urn:microsoft.com/office/officeart/2005/8/layout/default"/>
    <dgm:cxn modelId="{5DE6AE4B-AFEF-4E37-8BA4-59BA3377A641}" srcId="{209B0FD9-E04F-4F0D-AE7E-B946836A6C62}" destId="{3DFC7D81-DF91-4FBD-95B0-6CEFFE6E6D4D}" srcOrd="13" destOrd="0" parTransId="{8C710E20-18B4-49CF-8356-76A655D977AB}" sibTransId="{7B43C4EE-4DD4-4A2B-AFCD-593B953C743E}"/>
    <dgm:cxn modelId="{32A04A72-E7F3-4CC9-8F24-76AAC15BA843}" srcId="{209B0FD9-E04F-4F0D-AE7E-B946836A6C62}" destId="{9E1B1AE3-B4F6-4D5A-86B1-28FE0C028B6B}" srcOrd="2" destOrd="0" parTransId="{6F5D828E-5450-457F-81EA-4CD099345802}" sibTransId="{91F37F2E-D618-49DD-80BF-D41CB9256D7A}"/>
    <dgm:cxn modelId="{8B6B5A54-0745-43DD-A6B4-999E65C416D1}" srcId="{209B0FD9-E04F-4F0D-AE7E-B946836A6C62}" destId="{CA876FFB-9E69-4DB1-898B-FAA8253ABEC6}" srcOrd="11" destOrd="0" parTransId="{3633DE76-27D5-4531-AFC3-3552116D0B59}" sibTransId="{2B4563AE-162D-4BD2-A37C-420757E605AA}"/>
    <dgm:cxn modelId="{F5B00178-ECBA-4BB7-902B-99276743CDF9}" type="presOf" srcId="{4F853FEF-253C-400F-B058-D21386D1D6C3}" destId="{3D977574-6AB8-4983-944E-0B2760042968}" srcOrd="0" destOrd="0" presId="urn:microsoft.com/office/officeart/2005/8/layout/default"/>
    <dgm:cxn modelId="{9B8CC580-2B1E-45B9-9514-FC63685865A8}" type="presOf" srcId="{40F58286-4047-432C-8FEC-30B04FF1754F}" destId="{033D7461-D556-42C1-BC2D-339E9123BB15}" srcOrd="0" destOrd="0" presId="urn:microsoft.com/office/officeart/2005/8/layout/default"/>
    <dgm:cxn modelId="{C6CAD58C-F6AC-4A02-9CDC-F9504BD0B2F6}" srcId="{209B0FD9-E04F-4F0D-AE7E-B946836A6C62}" destId="{90A2ABA3-F7E7-4D9B-AA88-707110E58A0B}" srcOrd="10" destOrd="0" parTransId="{D50D962D-F410-4788-B14A-B2135A58C6D4}" sibTransId="{31F2942C-DB6B-4490-9401-B4EF8C204D7A}"/>
    <dgm:cxn modelId="{A72CB18F-82C2-4605-8595-CF57A6732AE9}" type="presOf" srcId="{9E1B1AE3-B4F6-4D5A-86B1-28FE0C028B6B}" destId="{FD041C40-E77B-4615-8C33-FA489D93DC27}" srcOrd="0" destOrd="0" presId="urn:microsoft.com/office/officeart/2005/8/layout/default"/>
    <dgm:cxn modelId="{A7554F95-B7B8-4E91-90DA-4D712D1FA646}" srcId="{209B0FD9-E04F-4F0D-AE7E-B946836A6C62}" destId="{EB182809-87E7-4762-AA51-E46B87358A1D}" srcOrd="0" destOrd="0" parTransId="{5FE54C7A-801D-475F-8681-D9B04F1EE2FE}" sibTransId="{176E297F-3CF0-4588-8E2B-7449929A2988}"/>
    <dgm:cxn modelId="{6A6F2198-AD1B-4806-AB35-BDBF2ADFD08D}" type="presOf" srcId="{59AD64EE-0234-448F-BFED-128D4B2E851D}" destId="{70DA9F24-4886-416B-A920-F1354EEF14BB}" srcOrd="0" destOrd="0" presId="urn:microsoft.com/office/officeart/2005/8/layout/default"/>
    <dgm:cxn modelId="{0265C598-522E-4BA2-8AE2-2B2AC4012F10}" type="presOf" srcId="{E23D6C7F-9373-450B-9AFF-02D60AAD3F34}" destId="{58CB0834-C701-41BE-9D3E-FF77B41C5518}" srcOrd="0" destOrd="0" presId="urn:microsoft.com/office/officeart/2005/8/layout/default"/>
    <dgm:cxn modelId="{D960EB9C-EB94-4FB9-BE43-BE88ED95E95C}" srcId="{209B0FD9-E04F-4F0D-AE7E-B946836A6C62}" destId="{59AD64EE-0234-448F-BFED-128D4B2E851D}" srcOrd="12" destOrd="0" parTransId="{208C7E63-4992-4404-B29C-DFB4409B7682}" sibTransId="{90CC801B-E3E1-4FDB-9FB6-7520C5CB6B6F}"/>
    <dgm:cxn modelId="{EC6E16A6-0B31-4344-8ECA-633A031B47D7}" type="presOf" srcId="{2E30635E-51BF-4540-ADF2-9A933682E111}" destId="{BD692DB4-11F2-465C-973A-32AE4C5BD663}" srcOrd="0" destOrd="0" presId="urn:microsoft.com/office/officeart/2005/8/layout/default"/>
    <dgm:cxn modelId="{93BEE7AF-072C-45C2-AD43-0E5F4689D55F}" type="presOf" srcId="{EB182809-87E7-4762-AA51-E46B87358A1D}" destId="{B47A446E-2B53-47FE-98FD-4AC3EA50B50E}" srcOrd="0" destOrd="0" presId="urn:microsoft.com/office/officeart/2005/8/layout/default"/>
    <dgm:cxn modelId="{E40B13B7-4EC3-4339-A838-51B3A4B60732}" type="presOf" srcId="{23D51A32-BF7E-489A-AECF-CF98CCAD70D1}" destId="{50ABC19C-0AAA-42C1-8BB8-18E2CD46B7B0}" srcOrd="0" destOrd="0" presId="urn:microsoft.com/office/officeart/2005/8/layout/default"/>
    <dgm:cxn modelId="{5DBC37C0-787B-43C5-BD26-4335739D8200}" type="presOf" srcId="{CA876FFB-9E69-4DB1-898B-FAA8253ABEC6}" destId="{11A63471-EBEE-4E44-9720-F32729458ADA}" srcOrd="0" destOrd="0" presId="urn:microsoft.com/office/officeart/2005/8/layout/default"/>
    <dgm:cxn modelId="{5504B1CB-20BE-49D0-B0C8-AE05C30FA4EB}" type="presOf" srcId="{209B0FD9-E04F-4F0D-AE7E-B946836A6C62}" destId="{DDFF12D0-C445-4D97-9413-2F3359EC8197}" srcOrd="0" destOrd="0" presId="urn:microsoft.com/office/officeart/2005/8/layout/default"/>
    <dgm:cxn modelId="{691C57DC-D18F-47BD-A15D-25B2F0D0820A}" type="presOf" srcId="{D0FDA2C6-5B6D-4B12-970F-E9094A2A40DC}" destId="{D9C8AC54-E1A8-4E27-A7AC-5EE5DF43170B}" srcOrd="0" destOrd="0" presId="urn:microsoft.com/office/officeart/2005/8/layout/default"/>
    <dgm:cxn modelId="{CD025CEB-A4F4-4A6F-86CA-68844840FB94}" type="presOf" srcId="{D49D3A69-916E-4DF0-9386-30222254B52A}" destId="{43408E32-AAA0-47D3-A983-E1F9AAEB3152}" srcOrd="0" destOrd="0" presId="urn:microsoft.com/office/officeart/2005/8/layout/default"/>
    <dgm:cxn modelId="{42E2ECED-B3AB-4278-8742-3C6534C4505C}" type="presOf" srcId="{F60879D4-FA14-4394-B557-13437A4A3ACD}" destId="{DC81C1E9-FE98-49CE-B6E9-05870311D0DC}" srcOrd="0" destOrd="0" presId="urn:microsoft.com/office/officeart/2005/8/layout/default"/>
    <dgm:cxn modelId="{836568F1-AD62-4569-A3AE-2EB832A18EB0}" srcId="{209B0FD9-E04F-4F0D-AE7E-B946836A6C62}" destId="{D0FDA2C6-5B6D-4B12-970F-E9094A2A40DC}" srcOrd="8" destOrd="0" parTransId="{35F465B9-03A4-4F4F-95A4-1A25A8F3E25E}" sibTransId="{A6355D42-AA22-41AD-9BC5-7E13613B00DC}"/>
    <dgm:cxn modelId="{5C4851F3-E419-4831-8685-1042808A107C}" srcId="{209B0FD9-E04F-4F0D-AE7E-B946836A6C62}" destId="{4F853FEF-253C-400F-B058-D21386D1D6C3}" srcOrd="15" destOrd="0" parTransId="{B77A2216-2FE0-4FA8-80C4-413FF13DC4AE}" sibTransId="{60494F70-597C-493A-BA31-A7E7AF6D437A}"/>
    <dgm:cxn modelId="{208C19F4-93AF-4B06-9E18-FD52B2529E86}" srcId="{209B0FD9-E04F-4F0D-AE7E-B946836A6C62}" destId="{23D51A32-BF7E-489A-AECF-CF98CCAD70D1}" srcOrd="1" destOrd="0" parTransId="{02369C00-C823-49DB-9F94-B9BB49C7F59F}" sibTransId="{5AD8F0A3-A304-4FB1-B978-7BC92A2C828C}"/>
    <dgm:cxn modelId="{2318D5F5-FC8B-4A3C-8BBB-040988F6AEBF}" type="presOf" srcId="{28258F2B-6B39-4046-A51F-96BFBD5A561E}" destId="{DD8D9A7C-B3C3-4B67-B51D-5E6A2A9476D5}" srcOrd="0" destOrd="0" presId="urn:microsoft.com/office/officeart/2005/8/layout/default"/>
    <dgm:cxn modelId="{F51845FB-A0AC-4C58-BFA3-BA8E6C82FA82}" srcId="{209B0FD9-E04F-4F0D-AE7E-B946836A6C62}" destId="{D85878F7-33BA-49F1-98B8-E0C645192F00}" srcOrd="7" destOrd="0" parTransId="{57AF173D-D7F7-4751-BDF8-D71385200C28}" sibTransId="{7612C653-2970-4C30-9C72-FB051CCEE7D2}"/>
    <dgm:cxn modelId="{C3D8C5F8-7B29-4200-91C2-0F8B60BEDC00}" type="presParOf" srcId="{DDFF12D0-C445-4D97-9413-2F3359EC8197}" destId="{B47A446E-2B53-47FE-98FD-4AC3EA50B50E}" srcOrd="0" destOrd="0" presId="urn:microsoft.com/office/officeart/2005/8/layout/default"/>
    <dgm:cxn modelId="{8A4E010C-51F4-41FC-877F-AC3EC1C8ACBC}" type="presParOf" srcId="{DDFF12D0-C445-4D97-9413-2F3359EC8197}" destId="{AE20EF9C-91E8-41C4-9C5C-80E762650069}" srcOrd="1" destOrd="0" presId="urn:microsoft.com/office/officeart/2005/8/layout/default"/>
    <dgm:cxn modelId="{0A1F3E8C-8717-46E5-BDC1-F85224195C12}" type="presParOf" srcId="{DDFF12D0-C445-4D97-9413-2F3359EC8197}" destId="{50ABC19C-0AAA-42C1-8BB8-18E2CD46B7B0}" srcOrd="2" destOrd="0" presId="urn:microsoft.com/office/officeart/2005/8/layout/default"/>
    <dgm:cxn modelId="{CA2C09AF-1324-409D-871B-CCAD3E0FF53B}" type="presParOf" srcId="{DDFF12D0-C445-4D97-9413-2F3359EC8197}" destId="{40613817-26D9-49E8-8322-2B9CDF7E3917}" srcOrd="3" destOrd="0" presId="urn:microsoft.com/office/officeart/2005/8/layout/default"/>
    <dgm:cxn modelId="{7B65016A-E0E2-4841-AC6A-C34455741E7D}" type="presParOf" srcId="{DDFF12D0-C445-4D97-9413-2F3359EC8197}" destId="{FD041C40-E77B-4615-8C33-FA489D93DC27}" srcOrd="4" destOrd="0" presId="urn:microsoft.com/office/officeart/2005/8/layout/default"/>
    <dgm:cxn modelId="{5B021EC1-16B0-4892-A4F6-E0E7F970CD28}" type="presParOf" srcId="{DDFF12D0-C445-4D97-9413-2F3359EC8197}" destId="{ADDB3C71-87F5-48D1-8236-4212E542B994}" srcOrd="5" destOrd="0" presId="urn:microsoft.com/office/officeart/2005/8/layout/default"/>
    <dgm:cxn modelId="{CC861E94-4E15-4246-A345-D9D74623BA37}" type="presParOf" srcId="{DDFF12D0-C445-4D97-9413-2F3359EC8197}" destId="{DC81C1E9-FE98-49CE-B6E9-05870311D0DC}" srcOrd="6" destOrd="0" presId="urn:microsoft.com/office/officeart/2005/8/layout/default"/>
    <dgm:cxn modelId="{39E2002A-C56E-452F-841D-EA8346CB8D7C}" type="presParOf" srcId="{DDFF12D0-C445-4D97-9413-2F3359EC8197}" destId="{F5A42E60-6F8F-411C-80D7-7B59F26C1A52}" srcOrd="7" destOrd="0" presId="urn:microsoft.com/office/officeart/2005/8/layout/default"/>
    <dgm:cxn modelId="{2A58CA23-8252-4A9A-90A8-88652912F1B2}" type="presParOf" srcId="{DDFF12D0-C445-4D97-9413-2F3359EC8197}" destId="{EA67C590-6303-468F-B30A-9A1589902842}" srcOrd="8" destOrd="0" presId="urn:microsoft.com/office/officeart/2005/8/layout/default"/>
    <dgm:cxn modelId="{B180CA88-967E-4AC2-A5D5-021AA742C2A2}" type="presParOf" srcId="{DDFF12D0-C445-4D97-9413-2F3359EC8197}" destId="{0F7A14A6-AE54-4FDE-AD93-F4DA05DD0606}" srcOrd="9" destOrd="0" presId="urn:microsoft.com/office/officeart/2005/8/layout/default"/>
    <dgm:cxn modelId="{4F34136F-9414-4EAB-B483-5DAB19959E55}" type="presParOf" srcId="{DDFF12D0-C445-4D97-9413-2F3359EC8197}" destId="{BD692DB4-11F2-465C-973A-32AE4C5BD663}" srcOrd="10" destOrd="0" presId="urn:microsoft.com/office/officeart/2005/8/layout/default"/>
    <dgm:cxn modelId="{DB8B3924-C016-4411-B152-02698871AF34}" type="presParOf" srcId="{DDFF12D0-C445-4D97-9413-2F3359EC8197}" destId="{864EE0C8-8CF4-4EC3-A0EF-4C6786968A45}" srcOrd="11" destOrd="0" presId="urn:microsoft.com/office/officeart/2005/8/layout/default"/>
    <dgm:cxn modelId="{5A6DF32B-967B-4C0A-8F71-AC493C589D04}" type="presParOf" srcId="{DDFF12D0-C445-4D97-9413-2F3359EC8197}" destId="{6E6D1220-D3B5-4A89-97CA-3F8FCBE41713}" srcOrd="12" destOrd="0" presId="urn:microsoft.com/office/officeart/2005/8/layout/default"/>
    <dgm:cxn modelId="{6645E8AA-1CEE-4E54-A954-A2C99A3BE494}" type="presParOf" srcId="{DDFF12D0-C445-4D97-9413-2F3359EC8197}" destId="{FC1F744F-A457-4F7D-A8ED-F083978C5A72}" srcOrd="13" destOrd="0" presId="urn:microsoft.com/office/officeart/2005/8/layout/default"/>
    <dgm:cxn modelId="{1440A344-AE06-4ABF-BC9B-81507366E168}" type="presParOf" srcId="{DDFF12D0-C445-4D97-9413-2F3359EC8197}" destId="{BD091169-6325-45A2-B3D5-FD79FAA685CB}" srcOrd="14" destOrd="0" presId="urn:microsoft.com/office/officeart/2005/8/layout/default"/>
    <dgm:cxn modelId="{2F3B3170-D316-42B0-A54E-F879031E10A5}" type="presParOf" srcId="{DDFF12D0-C445-4D97-9413-2F3359EC8197}" destId="{45A62F79-0E31-4DEC-90B2-4F249FD8E421}" srcOrd="15" destOrd="0" presId="urn:microsoft.com/office/officeart/2005/8/layout/default"/>
    <dgm:cxn modelId="{5FF631A8-35AD-496F-BE64-9F476F32CCF1}" type="presParOf" srcId="{DDFF12D0-C445-4D97-9413-2F3359EC8197}" destId="{D9C8AC54-E1A8-4E27-A7AC-5EE5DF43170B}" srcOrd="16" destOrd="0" presId="urn:microsoft.com/office/officeart/2005/8/layout/default"/>
    <dgm:cxn modelId="{802A1059-D1C3-47EF-8248-B3903EC90934}" type="presParOf" srcId="{DDFF12D0-C445-4D97-9413-2F3359EC8197}" destId="{207239C7-9616-42B4-877B-709524E017F1}" srcOrd="17" destOrd="0" presId="urn:microsoft.com/office/officeart/2005/8/layout/default"/>
    <dgm:cxn modelId="{5D4312DD-1C87-473D-9F06-BF0981C56756}" type="presParOf" srcId="{DDFF12D0-C445-4D97-9413-2F3359EC8197}" destId="{43408E32-AAA0-47D3-A983-E1F9AAEB3152}" srcOrd="18" destOrd="0" presId="urn:microsoft.com/office/officeart/2005/8/layout/default"/>
    <dgm:cxn modelId="{69D6B4CB-9F23-451B-9130-71BEE99667DD}" type="presParOf" srcId="{DDFF12D0-C445-4D97-9413-2F3359EC8197}" destId="{5511B44A-E35E-422A-A44E-52F5E0C2FE81}" srcOrd="19" destOrd="0" presId="urn:microsoft.com/office/officeart/2005/8/layout/default"/>
    <dgm:cxn modelId="{D8B4764B-E1E7-4B8C-9F4F-765101591A2B}" type="presParOf" srcId="{DDFF12D0-C445-4D97-9413-2F3359EC8197}" destId="{69E6A5DF-811D-4B8A-B728-D5628A82769F}" srcOrd="20" destOrd="0" presId="urn:microsoft.com/office/officeart/2005/8/layout/default"/>
    <dgm:cxn modelId="{3229DA86-35E3-4353-9D62-4DB80457F28B}" type="presParOf" srcId="{DDFF12D0-C445-4D97-9413-2F3359EC8197}" destId="{2E1E10EE-9573-4620-9426-EA0BC60EAD97}" srcOrd="21" destOrd="0" presId="urn:microsoft.com/office/officeart/2005/8/layout/default"/>
    <dgm:cxn modelId="{356942C6-B994-4E93-84C3-7BA8018CECEF}" type="presParOf" srcId="{DDFF12D0-C445-4D97-9413-2F3359EC8197}" destId="{11A63471-EBEE-4E44-9720-F32729458ADA}" srcOrd="22" destOrd="0" presId="urn:microsoft.com/office/officeart/2005/8/layout/default"/>
    <dgm:cxn modelId="{77B0CE44-7FE3-4CA9-92CD-E64949EB54BB}" type="presParOf" srcId="{DDFF12D0-C445-4D97-9413-2F3359EC8197}" destId="{A28CD5E0-AF5E-48DD-A40A-FE189F8AD087}" srcOrd="23" destOrd="0" presId="urn:microsoft.com/office/officeart/2005/8/layout/default"/>
    <dgm:cxn modelId="{15CB0AD3-4822-4D9D-BD2D-A61AA6BC1227}" type="presParOf" srcId="{DDFF12D0-C445-4D97-9413-2F3359EC8197}" destId="{70DA9F24-4886-416B-A920-F1354EEF14BB}" srcOrd="24" destOrd="0" presId="urn:microsoft.com/office/officeart/2005/8/layout/default"/>
    <dgm:cxn modelId="{FE063BC6-5E23-47A5-9C11-04E1F74FE6A6}" type="presParOf" srcId="{DDFF12D0-C445-4D97-9413-2F3359EC8197}" destId="{A5FAF689-F6CA-4641-BF9F-CAA57A1C08E8}" srcOrd="25" destOrd="0" presId="urn:microsoft.com/office/officeart/2005/8/layout/default"/>
    <dgm:cxn modelId="{3ACE23FC-565E-4D80-B544-7D4AF4BADAC9}" type="presParOf" srcId="{DDFF12D0-C445-4D97-9413-2F3359EC8197}" destId="{726C8573-50E7-47A1-92A1-9BEFB418D621}" srcOrd="26" destOrd="0" presId="urn:microsoft.com/office/officeart/2005/8/layout/default"/>
    <dgm:cxn modelId="{035ABF47-7361-4EBD-96E8-112AB92A4415}" type="presParOf" srcId="{DDFF12D0-C445-4D97-9413-2F3359EC8197}" destId="{540FE2F0-FA64-431C-B84F-8F070A3CA09B}" srcOrd="27" destOrd="0" presId="urn:microsoft.com/office/officeart/2005/8/layout/default"/>
    <dgm:cxn modelId="{EF801013-F614-49D1-9AD5-DC876EED4A9B}" type="presParOf" srcId="{DDFF12D0-C445-4D97-9413-2F3359EC8197}" destId="{DD8D9A7C-B3C3-4B67-B51D-5E6A2A9476D5}" srcOrd="28" destOrd="0" presId="urn:microsoft.com/office/officeart/2005/8/layout/default"/>
    <dgm:cxn modelId="{D1B6FB1E-1B39-47D3-90EE-185CBF34752F}" type="presParOf" srcId="{DDFF12D0-C445-4D97-9413-2F3359EC8197}" destId="{91BCA92F-1E42-4A89-AB43-AD2B9477EE69}" srcOrd="29" destOrd="0" presId="urn:microsoft.com/office/officeart/2005/8/layout/default"/>
    <dgm:cxn modelId="{F6E99B01-AF3B-4E5B-91CB-0B8ABEDB9034}" type="presParOf" srcId="{DDFF12D0-C445-4D97-9413-2F3359EC8197}" destId="{3D977574-6AB8-4983-944E-0B2760042968}" srcOrd="30" destOrd="0" presId="urn:microsoft.com/office/officeart/2005/8/layout/default"/>
    <dgm:cxn modelId="{FD9AC867-300C-4204-81F0-60CB5A328124}" type="presParOf" srcId="{DDFF12D0-C445-4D97-9413-2F3359EC8197}" destId="{A3F034EB-452A-4702-911C-BD78205D5FED}" srcOrd="31" destOrd="0" presId="urn:microsoft.com/office/officeart/2005/8/layout/default"/>
    <dgm:cxn modelId="{15E4A5E4-12F9-427B-8BC4-2D724C8EB561}" type="presParOf" srcId="{DDFF12D0-C445-4D97-9413-2F3359EC8197}" destId="{033D7461-D556-42C1-BC2D-339E9123BB15}" srcOrd="32" destOrd="0" presId="urn:microsoft.com/office/officeart/2005/8/layout/default"/>
    <dgm:cxn modelId="{28FCAFBC-3363-407A-BBF0-0669B2F15438}" type="presParOf" srcId="{DDFF12D0-C445-4D97-9413-2F3359EC8197}" destId="{B7647968-5152-4012-B421-2ABFA7B0B846}" srcOrd="33" destOrd="0" presId="urn:microsoft.com/office/officeart/2005/8/layout/default"/>
    <dgm:cxn modelId="{02DE97FF-E21B-4DAD-9AF4-A8F03EF9FDF1}" type="presParOf" srcId="{DDFF12D0-C445-4D97-9413-2F3359EC8197}" destId="{58CB0834-C701-41BE-9D3E-FF77B41C5518}"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F8DFB-8F30-444E-824C-5B285C175F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1EFE4-BB3F-42FF-A2BD-66C38C0C4300}">
      <dgm:prSet/>
      <dgm:spPr/>
      <dgm:t>
        <a:bodyPr/>
        <a:lstStyle/>
        <a:p>
          <a:r>
            <a:rPr lang="en-US"/>
            <a:t>Tasks were clearly defined and assigned at the beginning of the sprint</a:t>
          </a:r>
        </a:p>
      </dgm:t>
    </dgm:pt>
    <dgm:pt modelId="{6A39B5B9-7847-4E7D-B4BA-F16324F61E02}" type="parTrans" cxnId="{B0A9DD1A-EF7E-41CD-9DB7-0FA8736EA7AD}">
      <dgm:prSet/>
      <dgm:spPr/>
      <dgm:t>
        <a:bodyPr/>
        <a:lstStyle/>
        <a:p>
          <a:endParaRPr lang="en-US"/>
        </a:p>
      </dgm:t>
    </dgm:pt>
    <dgm:pt modelId="{3EEC87B9-211B-43FA-9339-638E582D90CE}" type="sibTrans" cxnId="{B0A9DD1A-EF7E-41CD-9DB7-0FA8736EA7AD}">
      <dgm:prSet/>
      <dgm:spPr/>
      <dgm:t>
        <a:bodyPr/>
        <a:lstStyle/>
        <a:p>
          <a:endParaRPr lang="en-US"/>
        </a:p>
      </dgm:t>
    </dgm:pt>
    <dgm:pt modelId="{DD53368B-A310-4227-A61E-59E41EE5E979}">
      <dgm:prSet/>
      <dgm:spPr/>
      <dgm:t>
        <a:bodyPr/>
        <a:lstStyle/>
        <a:p>
          <a:r>
            <a:rPr lang="en-US" dirty="0"/>
            <a:t>The structure of pages was well-defined in the previous sprints, so it was easy to design inner pages with forms.</a:t>
          </a:r>
        </a:p>
      </dgm:t>
    </dgm:pt>
    <dgm:pt modelId="{7D385EAF-875D-4DB8-B5BF-1B64FCDC9479}" type="parTrans" cxnId="{1EB937E3-DD93-498E-A7E2-072794DE5C0D}">
      <dgm:prSet/>
      <dgm:spPr/>
      <dgm:t>
        <a:bodyPr/>
        <a:lstStyle/>
        <a:p>
          <a:endParaRPr lang="en-US"/>
        </a:p>
      </dgm:t>
    </dgm:pt>
    <dgm:pt modelId="{B60274FE-7CC2-4E14-813A-07B575475782}" type="sibTrans" cxnId="{1EB937E3-DD93-498E-A7E2-072794DE5C0D}">
      <dgm:prSet/>
      <dgm:spPr/>
      <dgm:t>
        <a:bodyPr/>
        <a:lstStyle/>
        <a:p>
          <a:endParaRPr lang="en-US"/>
        </a:p>
      </dgm:t>
    </dgm:pt>
    <dgm:pt modelId="{F2A0376D-0E2E-4F8D-AC5D-916F75910849}">
      <dgm:prSet/>
      <dgm:spPr/>
      <dgm:t>
        <a:bodyPr/>
        <a:lstStyle/>
        <a:p>
          <a:r>
            <a:rPr lang="en-US" dirty="0"/>
            <a:t>Teammates</a:t>
          </a:r>
          <a:r>
            <a:rPr lang="en-US" baseline="0" dirty="0"/>
            <a:t> started to update their stories on Jira board.</a:t>
          </a:r>
          <a:endParaRPr lang="en-US" dirty="0"/>
        </a:p>
      </dgm:t>
    </dgm:pt>
    <dgm:pt modelId="{15D3D9FD-2F9A-4A91-970F-C8575729DD98}" type="parTrans" cxnId="{08BF39E7-9248-4121-91C8-E8ECFAAE7DB5}">
      <dgm:prSet/>
      <dgm:spPr/>
      <dgm:t>
        <a:bodyPr/>
        <a:lstStyle/>
        <a:p>
          <a:endParaRPr lang="en-US"/>
        </a:p>
      </dgm:t>
    </dgm:pt>
    <dgm:pt modelId="{DA1237FF-1AED-4522-9056-74362AA0F328}" type="sibTrans" cxnId="{08BF39E7-9248-4121-91C8-E8ECFAAE7DB5}">
      <dgm:prSet/>
      <dgm:spPr/>
      <dgm:t>
        <a:bodyPr/>
        <a:lstStyle/>
        <a:p>
          <a:endParaRPr lang="en-US"/>
        </a:p>
      </dgm:t>
    </dgm:pt>
    <dgm:pt modelId="{52050F47-3022-453E-8BD6-5EA7DD0E3945}">
      <dgm:prSet/>
      <dgm:spPr/>
      <dgm:t>
        <a:bodyPr/>
        <a:lstStyle/>
        <a:p>
          <a:r>
            <a:rPr lang="en-US"/>
            <a:t>Deadlines were made clear to each team member, and everyone adhered enthusiastically.</a:t>
          </a:r>
        </a:p>
      </dgm:t>
    </dgm:pt>
    <dgm:pt modelId="{A1E8FFF3-9C49-4FA4-BD2E-B3F2AC5CE2CB}" type="parTrans" cxnId="{845BB012-9AE3-40A3-88C4-81F2E15BA950}">
      <dgm:prSet/>
      <dgm:spPr/>
      <dgm:t>
        <a:bodyPr/>
        <a:lstStyle/>
        <a:p>
          <a:endParaRPr lang="en-US"/>
        </a:p>
      </dgm:t>
    </dgm:pt>
    <dgm:pt modelId="{3FBB512C-CF6E-4638-9C39-6B34B1E25C1C}" type="sibTrans" cxnId="{845BB012-9AE3-40A3-88C4-81F2E15BA950}">
      <dgm:prSet/>
      <dgm:spPr/>
      <dgm:t>
        <a:bodyPr/>
        <a:lstStyle/>
        <a:p>
          <a:endParaRPr lang="en-US"/>
        </a:p>
      </dgm:t>
    </dgm:pt>
    <dgm:pt modelId="{462BA4C7-764E-4491-AC35-191019648BC4}">
      <dgm:prSet/>
      <dgm:spPr/>
      <dgm:t>
        <a:bodyPr/>
        <a:lstStyle/>
        <a:p>
          <a:r>
            <a:rPr lang="en-US"/>
            <a:t>Sprint planning this time made it super clear what we needed to achieve and what a team member will be working on.</a:t>
          </a:r>
        </a:p>
      </dgm:t>
    </dgm:pt>
    <dgm:pt modelId="{3F080DA1-4E8F-43F1-A77B-8435DA2ADDAB}" type="parTrans" cxnId="{B15B8F04-D18F-4893-8DD8-BEC99040A1EE}">
      <dgm:prSet/>
      <dgm:spPr/>
      <dgm:t>
        <a:bodyPr/>
        <a:lstStyle/>
        <a:p>
          <a:endParaRPr lang="en-US"/>
        </a:p>
      </dgm:t>
    </dgm:pt>
    <dgm:pt modelId="{BE75D0D0-8431-46C0-974C-759FA5C79FDC}" type="sibTrans" cxnId="{B15B8F04-D18F-4893-8DD8-BEC99040A1EE}">
      <dgm:prSet/>
      <dgm:spPr/>
      <dgm:t>
        <a:bodyPr/>
        <a:lstStyle/>
        <a:p>
          <a:endParaRPr lang="en-US"/>
        </a:p>
      </dgm:t>
    </dgm:pt>
    <dgm:pt modelId="{6AD580FB-2E40-4760-A962-49FF99D32DD9}" type="pres">
      <dgm:prSet presAssocID="{955F8DFB-8F30-444E-824C-5B285C175FEC}" presName="root" presStyleCnt="0">
        <dgm:presLayoutVars>
          <dgm:dir/>
          <dgm:resizeHandles val="exact"/>
        </dgm:presLayoutVars>
      </dgm:prSet>
      <dgm:spPr/>
    </dgm:pt>
    <dgm:pt modelId="{77783BEC-D08C-4B98-9586-E4A5BF84AD00}" type="pres">
      <dgm:prSet presAssocID="{1AE1EFE4-BB3F-42FF-A2BD-66C38C0C4300}" presName="compNode" presStyleCnt="0"/>
      <dgm:spPr/>
    </dgm:pt>
    <dgm:pt modelId="{379F0F2A-A60A-48B2-BE0E-4793EF795000}" type="pres">
      <dgm:prSet presAssocID="{1AE1EFE4-BB3F-42FF-A2BD-66C38C0C4300}" presName="bgRect" presStyleLbl="bgShp" presStyleIdx="0" presStyleCnt="5"/>
      <dgm:spPr/>
    </dgm:pt>
    <dgm:pt modelId="{AC16ADE8-DFDE-463B-9B19-18DA93E3E124}" type="pres">
      <dgm:prSet presAssocID="{1AE1EFE4-BB3F-42FF-A2BD-66C38C0C43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4EAEE19-725E-4BEB-BD74-BC3D7F083360}" type="pres">
      <dgm:prSet presAssocID="{1AE1EFE4-BB3F-42FF-A2BD-66C38C0C4300}" presName="spaceRect" presStyleCnt="0"/>
      <dgm:spPr/>
    </dgm:pt>
    <dgm:pt modelId="{85907AF9-A3CB-4BC3-9E73-E67338EDE9A5}" type="pres">
      <dgm:prSet presAssocID="{1AE1EFE4-BB3F-42FF-A2BD-66C38C0C4300}" presName="parTx" presStyleLbl="revTx" presStyleIdx="0" presStyleCnt="5">
        <dgm:presLayoutVars>
          <dgm:chMax val="0"/>
          <dgm:chPref val="0"/>
        </dgm:presLayoutVars>
      </dgm:prSet>
      <dgm:spPr/>
    </dgm:pt>
    <dgm:pt modelId="{4FD9FE00-71A8-4A4D-982E-A330069B5F35}" type="pres">
      <dgm:prSet presAssocID="{3EEC87B9-211B-43FA-9339-638E582D90CE}" presName="sibTrans" presStyleCnt="0"/>
      <dgm:spPr/>
    </dgm:pt>
    <dgm:pt modelId="{842DED8E-6018-46F9-AA58-B25FDC7D5956}" type="pres">
      <dgm:prSet presAssocID="{DD53368B-A310-4227-A61E-59E41EE5E979}" presName="compNode" presStyleCnt="0"/>
      <dgm:spPr/>
    </dgm:pt>
    <dgm:pt modelId="{69150CF2-CB14-47E0-AE5F-AF66B27BF80F}" type="pres">
      <dgm:prSet presAssocID="{DD53368B-A310-4227-A61E-59E41EE5E979}" presName="bgRect" presStyleLbl="bgShp" presStyleIdx="1" presStyleCnt="5"/>
      <dgm:spPr/>
    </dgm:pt>
    <dgm:pt modelId="{F8B730D9-68E4-469C-B305-9796E57FF9F6}" type="pres">
      <dgm:prSet presAssocID="{DD53368B-A310-4227-A61E-59E41EE5E97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5D72C417-F42E-427C-86EC-CEAE64FB15AE}" type="pres">
      <dgm:prSet presAssocID="{DD53368B-A310-4227-A61E-59E41EE5E979}" presName="spaceRect" presStyleCnt="0"/>
      <dgm:spPr/>
    </dgm:pt>
    <dgm:pt modelId="{C9E2AFE7-AC28-46E7-97D2-7AA7A50BB7E0}" type="pres">
      <dgm:prSet presAssocID="{DD53368B-A310-4227-A61E-59E41EE5E979}" presName="parTx" presStyleLbl="revTx" presStyleIdx="1" presStyleCnt="5">
        <dgm:presLayoutVars>
          <dgm:chMax val="0"/>
          <dgm:chPref val="0"/>
        </dgm:presLayoutVars>
      </dgm:prSet>
      <dgm:spPr/>
    </dgm:pt>
    <dgm:pt modelId="{E5EC1F5A-442E-41A4-9D6A-F926F65BA4BA}" type="pres">
      <dgm:prSet presAssocID="{B60274FE-7CC2-4E14-813A-07B575475782}" presName="sibTrans" presStyleCnt="0"/>
      <dgm:spPr/>
    </dgm:pt>
    <dgm:pt modelId="{1F6F1676-3D09-4B5E-AFDB-43D24AA2EDCD}" type="pres">
      <dgm:prSet presAssocID="{F2A0376D-0E2E-4F8D-AC5D-916F75910849}" presName="compNode" presStyleCnt="0"/>
      <dgm:spPr/>
    </dgm:pt>
    <dgm:pt modelId="{CF25EBD4-B5A3-48FD-BEB6-10D9CEE305D9}" type="pres">
      <dgm:prSet presAssocID="{F2A0376D-0E2E-4F8D-AC5D-916F75910849}" presName="bgRect" presStyleLbl="bgShp" presStyleIdx="2" presStyleCnt="5"/>
      <dgm:spPr/>
    </dgm:pt>
    <dgm:pt modelId="{3D0A9999-D05D-420A-8202-19935B734711}" type="pres">
      <dgm:prSet presAssocID="{F2A0376D-0E2E-4F8D-AC5D-916F759108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CD37B712-D3C2-4787-BE59-25FCE5B0DBB9}" type="pres">
      <dgm:prSet presAssocID="{F2A0376D-0E2E-4F8D-AC5D-916F75910849}" presName="spaceRect" presStyleCnt="0"/>
      <dgm:spPr/>
    </dgm:pt>
    <dgm:pt modelId="{5844ADD9-9026-4753-B364-A9B631339FA6}" type="pres">
      <dgm:prSet presAssocID="{F2A0376D-0E2E-4F8D-AC5D-916F75910849}" presName="parTx" presStyleLbl="revTx" presStyleIdx="2" presStyleCnt="5">
        <dgm:presLayoutVars>
          <dgm:chMax val="0"/>
          <dgm:chPref val="0"/>
        </dgm:presLayoutVars>
      </dgm:prSet>
      <dgm:spPr/>
    </dgm:pt>
    <dgm:pt modelId="{C56E9067-6670-40D4-A0BD-B53032B45D18}" type="pres">
      <dgm:prSet presAssocID="{DA1237FF-1AED-4522-9056-74362AA0F328}" presName="sibTrans" presStyleCnt="0"/>
      <dgm:spPr/>
    </dgm:pt>
    <dgm:pt modelId="{B99E4CBD-690B-4928-B844-54ED777E3208}" type="pres">
      <dgm:prSet presAssocID="{52050F47-3022-453E-8BD6-5EA7DD0E3945}" presName="compNode" presStyleCnt="0"/>
      <dgm:spPr/>
    </dgm:pt>
    <dgm:pt modelId="{41692A83-F541-4843-A5AB-F9DE43825754}" type="pres">
      <dgm:prSet presAssocID="{52050F47-3022-453E-8BD6-5EA7DD0E3945}" presName="bgRect" presStyleLbl="bgShp" presStyleIdx="3" presStyleCnt="5"/>
      <dgm:spPr/>
    </dgm:pt>
    <dgm:pt modelId="{7BFA5D6D-6005-4FB0-B2DF-7FF9FA40774F}" type="pres">
      <dgm:prSet presAssocID="{52050F47-3022-453E-8BD6-5EA7DD0E3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425CD59C-8B6C-4B0A-A6E1-7A19196E3C79}" type="pres">
      <dgm:prSet presAssocID="{52050F47-3022-453E-8BD6-5EA7DD0E3945}" presName="spaceRect" presStyleCnt="0"/>
      <dgm:spPr/>
    </dgm:pt>
    <dgm:pt modelId="{CD1DB0EB-E95A-4392-9B81-1440D8B0F61D}" type="pres">
      <dgm:prSet presAssocID="{52050F47-3022-453E-8BD6-5EA7DD0E3945}" presName="parTx" presStyleLbl="revTx" presStyleIdx="3" presStyleCnt="5">
        <dgm:presLayoutVars>
          <dgm:chMax val="0"/>
          <dgm:chPref val="0"/>
        </dgm:presLayoutVars>
      </dgm:prSet>
      <dgm:spPr/>
    </dgm:pt>
    <dgm:pt modelId="{339875F4-7801-4D13-A4DB-82E516EED164}" type="pres">
      <dgm:prSet presAssocID="{3FBB512C-CF6E-4638-9C39-6B34B1E25C1C}" presName="sibTrans" presStyleCnt="0"/>
      <dgm:spPr/>
    </dgm:pt>
    <dgm:pt modelId="{B3DA5478-E54E-4505-BDCF-29AA32BE9EE4}" type="pres">
      <dgm:prSet presAssocID="{462BA4C7-764E-4491-AC35-191019648BC4}" presName="compNode" presStyleCnt="0"/>
      <dgm:spPr/>
    </dgm:pt>
    <dgm:pt modelId="{38347342-8E7E-4EB8-A22B-5A46A94D3C85}" type="pres">
      <dgm:prSet presAssocID="{462BA4C7-764E-4491-AC35-191019648BC4}" presName="bgRect" presStyleLbl="bgShp" presStyleIdx="4" presStyleCnt="5"/>
      <dgm:spPr/>
    </dgm:pt>
    <dgm:pt modelId="{D5444B0E-0F96-4D24-867E-5EC8786A3358}" type="pres">
      <dgm:prSet presAssocID="{462BA4C7-764E-4491-AC35-191019648B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n"/>
        </a:ext>
      </dgm:extLst>
    </dgm:pt>
    <dgm:pt modelId="{8414C590-F609-4634-91DE-5575A01AA2D0}" type="pres">
      <dgm:prSet presAssocID="{462BA4C7-764E-4491-AC35-191019648BC4}" presName="spaceRect" presStyleCnt="0"/>
      <dgm:spPr/>
    </dgm:pt>
    <dgm:pt modelId="{263B8442-89A6-46DB-BC97-E6EE4C626057}" type="pres">
      <dgm:prSet presAssocID="{462BA4C7-764E-4491-AC35-191019648BC4}" presName="parTx" presStyleLbl="revTx" presStyleIdx="4" presStyleCnt="5">
        <dgm:presLayoutVars>
          <dgm:chMax val="0"/>
          <dgm:chPref val="0"/>
        </dgm:presLayoutVars>
      </dgm:prSet>
      <dgm:spPr/>
    </dgm:pt>
  </dgm:ptLst>
  <dgm:cxnLst>
    <dgm:cxn modelId="{B15B8F04-D18F-4893-8DD8-BEC99040A1EE}" srcId="{955F8DFB-8F30-444E-824C-5B285C175FEC}" destId="{462BA4C7-764E-4491-AC35-191019648BC4}" srcOrd="4" destOrd="0" parTransId="{3F080DA1-4E8F-43F1-A77B-8435DA2ADDAB}" sibTransId="{BE75D0D0-8431-46C0-974C-759FA5C79FDC}"/>
    <dgm:cxn modelId="{845BB012-9AE3-40A3-88C4-81F2E15BA950}" srcId="{955F8DFB-8F30-444E-824C-5B285C175FEC}" destId="{52050F47-3022-453E-8BD6-5EA7DD0E3945}" srcOrd="3" destOrd="0" parTransId="{A1E8FFF3-9C49-4FA4-BD2E-B3F2AC5CE2CB}" sibTransId="{3FBB512C-CF6E-4638-9C39-6B34B1E25C1C}"/>
    <dgm:cxn modelId="{B0A9DD1A-EF7E-41CD-9DB7-0FA8736EA7AD}" srcId="{955F8DFB-8F30-444E-824C-5B285C175FEC}" destId="{1AE1EFE4-BB3F-42FF-A2BD-66C38C0C4300}" srcOrd="0" destOrd="0" parTransId="{6A39B5B9-7847-4E7D-B4BA-F16324F61E02}" sibTransId="{3EEC87B9-211B-43FA-9339-638E582D90CE}"/>
    <dgm:cxn modelId="{808C065F-A486-45F2-854B-999D721B69D4}" type="presOf" srcId="{52050F47-3022-453E-8BD6-5EA7DD0E3945}" destId="{CD1DB0EB-E95A-4392-9B81-1440D8B0F61D}" srcOrd="0" destOrd="0" presId="urn:microsoft.com/office/officeart/2018/2/layout/IconVerticalSolidList"/>
    <dgm:cxn modelId="{62B1B855-4592-4C1E-8FC1-D80254B12ED4}" type="presOf" srcId="{955F8DFB-8F30-444E-824C-5B285C175FEC}" destId="{6AD580FB-2E40-4760-A962-49FF99D32DD9}" srcOrd="0" destOrd="0" presId="urn:microsoft.com/office/officeart/2018/2/layout/IconVerticalSolidList"/>
    <dgm:cxn modelId="{1BC1B2A4-328B-4EFD-B15C-F38B8EF14F79}" type="presOf" srcId="{F2A0376D-0E2E-4F8D-AC5D-916F75910849}" destId="{5844ADD9-9026-4753-B364-A9B631339FA6}" srcOrd="0" destOrd="0" presId="urn:microsoft.com/office/officeart/2018/2/layout/IconVerticalSolidList"/>
    <dgm:cxn modelId="{F71AE9C5-D662-4452-A448-3CE8CF9E44B0}" type="presOf" srcId="{462BA4C7-764E-4491-AC35-191019648BC4}" destId="{263B8442-89A6-46DB-BC97-E6EE4C626057}" srcOrd="0" destOrd="0" presId="urn:microsoft.com/office/officeart/2018/2/layout/IconVerticalSolidList"/>
    <dgm:cxn modelId="{1EB937E3-DD93-498E-A7E2-072794DE5C0D}" srcId="{955F8DFB-8F30-444E-824C-5B285C175FEC}" destId="{DD53368B-A310-4227-A61E-59E41EE5E979}" srcOrd="1" destOrd="0" parTransId="{7D385EAF-875D-4DB8-B5BF-1B64FCDC9479}" sibTransId="{B60274FE-7CC2-4E14-813A-07B575475782}"/>
    <dgm:cxn modelId="{08BF39E7-9248-4121-91C8-E8ECFAAE7DB5}" srcId="{955F8DFB-8F30-444E-824C-5B285C175FEC}" destId="{F2A0376D-0E2E-4F8D-AC5D-916F75910849}" srcOrd="2" destOrd="0" parTransId="{15D3D9FD-2F9A-4A91-970F-C8575729DD98}" sibTransId="{DA1237FF-1AED-4522-9056-74362AA0F328}"/>
    <dgm:cxn modelId="{8D76A8F1-C76F-452C-9DB5-D6E875A8AC12}" type="presOf" srcId="{1AE1EFE4-BB3F-42FF-A2BD-66C38C0C4300}" destId="{85907AF9-A3CB-4BC3-9E73-E67338EDE9A5}" srcOrd="0" destOrd="0" presId="urn:microsoft.com/office/officeart/2018/2/layout/IconVerticalSolidList"/>
    <dgm:cxn modelId="{8F47BEFA-95CB-44CC-9D94-84AA4BE84519}" type="presOf" srcId="{DD53368B-A310-4227-A61E-59E41EE5E979}" destId="{C9E2AFE7-AC28-46E7-97D2-7AA7A50BB7E0}" srcOrd="0" destOrd="0" presId="urn:microsoft.com/office/officeart/2018/2/layout/IconVerticalSolidList"/>
    <dgm:cxn modelId="{2F022DFE-0498-4A3F-A909-742A2ACE2281}" type="presParOf" srcId="{6AD580FB-2E40-4760-A962-49FF99D32DD9}" destId="{77783BEC-D08C-4B98-9586-E4A5BF84AD00}" srcOrd="0" destOrd="0" presId="urn:microsoft.com/office/officeart/2018/2/layout/IconVerticalSolidList"/>
    <dgm:cxn modelId="{1957EA5D-60E6-4691-82B1-FC67FA09437C}" type="presParOf" srcId="{77783BEC-D08C-4B98-9586-E4A5BF84AD00}" destId="{379F0F2A-A60A-48B2-BE0E-4793EF795000}" srcOrd="0" destOrd="0" presId="urn:microsoft.com/office/officeart/2018/2/layout/IconVerticalSolidList"/>
    <dgm:cxn modelId="{64B91A26-8C38-417C-9FE8-F69DBBC468F1}" type="presParOf" srcId="{77783BEC-D08C-4B98-9586-E4A5BF84AD00}" destId="{AC16ADE8-DFDE-463B-9B19-18DA93E3E124}" srcOrd="1" destOrd="0" presId="urn:microsoft.com/office/officeart/2018/2/layout/IconVerticalSolidList"/>
    <dgm:cxn modelId="{930011D8-664C-40B8-9B4E-CE34F1490601}" type="presParOf" srcId="{77783BEC-D08C-4B98-9586-E4A5BF84AD00}" destId="{84EAEE19-725E-4BEB-BD74-BC3D7F083360}" srcOrd="2" destOrd="0" presId="urn:microsoft.com/office/officeart/2018/2/layout/IconVerticalSolidList"/>
    <dgm:cxn modelId="{CA3F4993-4D86-47F8-8343-3091D346F736}" type="presParOf" srcId="{77783BEC-D08C-4B98-9586-E4A5BF84AD00}" destId="{85907AF9-A3CB-4BC3-9E73-E67338EDE9A5}" srcOrd="3" destOrd="0" presId="urn:microsoft.com/office/officeart/2018/2/layout/IconVerticalSolidList"/>
    <dgm:cxn modelId="{36A9FE3A-D3CC-4752-B039-6073D3ECA7A6}" type="presParOf" srcId="{6AD580FB-2E40-4760-A962-49FF99D32DD9}" destId="{4FD9FE00-71A8-4A4D-982E-A330069B5F35}" srcOrd="1" destOrd="0" presId="urn:microsoft.com/office/officeart/2018/2/layout/IconVerticalSolidList"/>
    <dgm:cxn modelId="{D9659BAA-9DF0-41EA-BCB3-3B6CCCB7050D}" type="presParOf" srcId="{6AD580FB-2E40-4760-A962-49FF99D32DD9}" destId="{842DED8E-6018-46F9-AA58-B25FDC7D5956}" srcOrd="2" destOrd="0" presId="urn:microsoft.com/office/officeart/2018/2/layout/IconVerticalSolidList"/>
    <dgm:cxn modelId="{575727E6-AEFD-4E2B-85BA-0EE9D08D952E}" type="presParOf" srcId="{842DED8E-6018-46F9-AA58-B25FDC7D5956}" destId="{69150CF2-CB14-47E0-AE5F-AF66B27BF80F}" srcOrd="0" destOrd="0" presId="urn:microsoft.com/office/officeart/2018/2/layout/IconVerticalSolidList"/>
    <dgm:cxn modelId="{9B18A0EC-5583-4979-AC92-53B5DFF3D19C}" type="presParOf" srcId="{842DED8E-6018-46F9-AA58-B25FDC7D5956}" destId="{F8B730D9-68E4-469C-B305-9796E57FF9F6}" srcOrd="1" destOrd="0" presId="urn:microsoft.com/office/officeart/2018/2/layout/IconVerticalSolidList"/>
    <dgm:cxn modelId="{75F96567-EBE5-473D-9BAF-A4B6D8F3B9D4}" type="presParOf" srcId="{842DED8E-6018-46F9-AA58-B25FDC7D5956}" destId="{5D72C417-F42E-427C-86EC-CEAE64FB15AE}" srcOrd="2" destOrd="0" presId="urn:microsoft.com/office/officeart/2018/2/layout/IconVerticalSolidList"/>
    <dgm:cxn modelId="{E94D43F5-3231-49FC-B2DD-AEA8A48AB829}" type="presParOf" srcId="{842DED8E-6018-46F9-AA58-B25FDC7D5956}" destId="{C9E2AFE7-AC28-46E7-97D2-7AA7A50BB7E0}" srcOrd="3" destOrd="0" presId="urn:microsoft.com/office/officeart/2018/2/layout/IconVerticalSolidList"/>
    <dgm:cxn modelId="{CE50F3DC-1B4A-4124-A14D-101CB4030EBC}" type="presParOf" srcId="{6AD580FB-2E40-4760-A962-49FF99D32DD9}" destId="{E5EC1F5A-442E-41A4-9D6A-F926F65BA4BA}" srcOrd="3" destOrd="0" presId="urn:microsoft.com/office/officeart/2018/2/layout/IconVerticalSolidList"/>
    <dgm:cxn modelId="{3248C92C-2E5D-4BDA-A952-EB63ECA93AD4}" type="presParOf" srcId="{6AD580FB-2E40-4760-A962-49FF99D32DD9}" destId="{1F6F1676-3D09-4B5E-AFDB-43D24AA2EDCD}" srcOrd="4" destOrd="0" presId="urn:microsoft.com/office/officeart/2018/2/layout/IconVerticalSolidList"/>
    <dgm:cxn modelId="{286B1E3C-1B2D-4772-BFE8-5CAA1E28F640}" type="presParOf" srcId="{1F6F1676-3D09-4B5E-AFDB-43D24AA2EDCD}" destId="{CF25EBD4-B5A3-48FD-BEB6-10D9CEE305D9}" srcOrd="0" destOrd="0" presId="urn:microsoft.com/office/officeart/2018/2/layout/IconVerticalSolidList"/>
    <dgm:cxn modelId="{2F8A2909-6BC4-4978-B8DF-28D595B6DD24}" type="presParOf" srcId="{1F6F1676-3D09-4B5E-AFDB-43D24AA2EDCD}" destId="{3D0A9999-D05D-420A-8202-19935B734711}" srcOrd="1" destOrd="0" presId="urn:microsoft.com/office/officeart/2018/2/layout/IconVerticalSolidList"/>
    <dgm:cxn modelId="{9B5ABA2C-B17C-4BB7-A2BD-C248C87DBA63}" type="presParOf" srcId="{1F6F1676-3D09-4B5E-AFDB-43D24AA2EDCD}" destId="{CD37B712-D3C2-4787-BE59-25FCE5B0DBB9}" srcOrd="2" destOrd="0" presId="urn:microsoft.com/office/officeart/2018/2/layout/IconVerticalSolidList"/>
    <dgm:cxn modelId="{B15E06E1-C91F-4EA5-AA08-0C34069E2071}" type="presParOf" srcId="{1F6F1676-3D09-4B5E-AFDB-43D24AA2EDCD}" destId="{5844ADD9-9026-4753-B364-A9B631339FA6}" srcOrd="3" destOrd="0" presId="urn:microsoft.com/office/officeart/2018/2/layout/IconVerticalSolidList"/>
    <dgm:cxn modelId="{06821FCE-5FA4-4F09-A04E-770B5D1286F6}" type="presParOf" srcId="{6AD580FB-2E40-4760-A962-49FF99D32DD9}" destId="{C56E9067-6670-40D4-A0BD-B53032B45D18}" srcOrd="5" destOrd="0" presId="urn:microsoft.com/office/officeart/2018/2/layout/IconVerticalSolidList"/>
    <dgm:cxn modelId="{35AF8ED2-223E-40F6-A3AC-55502BC0725A}" type="presParOf" srcId="{6AD580FB-2E40-4760-A962-49FF99D32DD9}" destId="{B99E4CBD-690B-4928-B844-54ED777E3208}" srcOrd="6" destOrd="0" presId="urn:microsoft.com/office/officeart/2018/2/layout/IconVerticalSolidList"/>
    <dgm:cxn modelId="{123E5036-2E39-471A-92D3-1CED5F4C517A}" type="presParOf" srcId="{B99E4CBD-690B-4928-B844-54ED777E3208}" destId="{41692A83-F541-4843-A5AB-F9DE43825754}" srcOrd="0" destOrd="0" presId="urn:microsoft.com/office/officeart/2018/2/layout/IconVerticalSolidList"/>
    <dgm:cxn modelId="{6EFE891C-2731-4333-A223-D7351DA87560}" type="presParOf" srcId="{B99E4CBD-690B-4928-B844-54ED777E3208}" destId="{7BFA5D6D-6005-4FB0-B2DF-7FF9FA40774F}" srcOrd="1" destOrd="0" presId="urn:microsoft.com/office/officeart/2018/2/layout/IconVerticalSolidList"/>
    <dgm:cxn modelId="{FFDF8440-8809-4DB9-AE4F-F1CCD9888332}" type="presParOf" srcId="{B99E4CBD-690B-4928-B844-54ED777E3208}" destId="{425CD59C-8B6C-4B0A-A6E1-7A19196E3C79}" srcOrd="2" destOrd="0" presId="urn:microsoft.com/office/officeart/2018/2/layout/IconVerticalSolidList"/>
    <dgm:cxn modelId="{75428572-ACB5-4BDA-8B0C-8E58D2BF23F3}" type="presParOf" srcId="{B99E4CBD-690B-4928-B844-54ED777E3208}" destId="{CD1DB0EB-E95A-4392-9B81-1440D8B0F61D}" srcOrd="3" destOrd="0" presId="urn:microsoft.com/office/officeart/2018/2/layout/IconVerticalSolidList"/>
    <dgm:cxn modelId="{B47058CF-3DC3-4FCB-9BA0-7A905B760617}" type="presParOf" srcId="{6AD580FB-2E40-4760-A962-49FF99D32DD9}" destId="{339875F4-7801-4D13-A4DB-82E516EED164}" srcOrd="7" destOrd="0" presId="urn:microsoft.com/office/officeart/2018/2/layout/IconVerticalSolidList"/>
    <dgm:cxn modelId="{1C4476F2-26F6-4121-AF32-81D325049A5A}" type="presParOf" srcId="{6AD580FB-2E40-4760-A962-49FF99D32DD9}" destId="{B3DA5478-E54E-4505-BDCF-29AA32BE9EE4}" srcOrd="8" destOrd="0" presId="urn:microsoft.com/office/officeart/2018/2/layout/IconVerticalSolidList"/>
    <dgm:cxn modelId="{5FFB6065-E631-4874-8A15-80BE45B429FF}" type="presParOf" srcId="{B3DA5478-E54E-4505-BDCF-29AA32BE9EE4}" destId="{38347342-8E7E-4EB8-A22B-5A46A94D3C85}" srcOrd="0" destOrd="0" presId="urn:microsoft.com/office/officeart/2018/2/layout/IconVerticalSolidList"/>
    <dgm:cxn modelId="{0B29EA3E-3FB6-455E-B36E-BF7B90E0119C}" type="presParOf" srcId="{B3DA5478-E54E-4505-BDCF-29AA32BE9EE4}" destId="{D5444B0E-0F96-4D24-867E-5EC8786A3358}" srcOrd="1" destOrd="0" presId="urn:microsoft.com/office/officeart/2018/2/layout/IconVerticalSolidList"/>
    <dgm:cxn modelId="{9CD2C52F-CD35-4608-87E6-2A6655C30FAD}" type="presParOf" srcId="{B3DA5478-E54E-4505-BDCF-29AA32BE9EE4}" destId="{8414C590-F609-4634-91DE-5575A01AA2D0}" srcOrd="2" destOrd="0" presId="urn:microsoft.com/office/officeart/2018/2/layout/IconVerticalSolidList"/>
    <dgm:cxn modelId="{49F5C650-1FFA-424C-8796-EAAD136F9893}" type="presParOf" srcId="{B3DA5478-E54E-4505-BDCF-29AA32BE9EE4}" destId="{263B8442-89A6-46DB-BC97-E6EE4C6260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1D77D9-6D40-4826-BF18-D19B76F67EC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F968F6-4F6F-41A0-8184-10F1C8C477F9}">
      <dgm:prSet/>
      <dgm:spPr/>
      <dgm:t>
        <a:bodyPr/>
        <a:lstStyle/>
        <a:p>
          <a:r>
            <a:rPr lang="en-US" dirty="0"/>
            <a:t>Lately not conducting the calls which used to happen twice a week.</a:t>
          </a:r>
        </a:p>
      </dgm:t>
    </dgm:pt>
    <dgm:pt modelId="{2130B32E-2E84-4B77-8A44-F10927DB6B75}" type="parTrans" cxnId="{30C43FC5-5B1D-4D38-979D-333557DE80B5}">
      <dgm:prSet/>
      <dgm:spPr/>
      <dgm:t>
        <a:bodyPr/>
        <a:lstStyle/>
        <a:p>
          <a:endParaRPr lang="en-US"/>
        </a:p>
      </dgm:t>
    </dgm:pt>
    <dgm:pt modelId="{FF296C16-4214-4736-9939-8CCB5F80DE96}" type="sibTrans" cxnId="{30C43FC5-5B1D-4D38-979D-333557DE80B5}">
      <dgm:prSet/>
      <dgm:spPr/>
      <dgm:t>
        <a:bodyPr/>
        <a:lstStyle/>
        <a:p>
          <a:endParaRPr lang="en-US"/>
        </a:p>
      </dgm:t>
    </dgm:pt>
    <dgm:pt modelId="{33A215FF-0AB5-4459-A0AC-1AFEBCE9BB1C}">
      <dgm:prSet/>
      <dgm:spPr/>
      <dgm:t>
        <a:bodyPr/>
        <a:lstStyle/>
        <a:p>
          <a:r>
            <a:rPr lang="en-US" dirty="0"/>
            <a:t>Some of the test cases were not passing the 100% parameter and their score was less than 90%.</a:t>
          </a:r>
        </a:p>
      </dgm:t>
    </dgm:pt>
    <dgm:pt modelId="{086EB406-2017-4520-9985-AD926C6252CF}" type="parTrans" cxnId="{0D7D44BF-C3D0-404A-9D68-4CFBB5060387}">
      <dgm:prSet/>
      <dgm:spPr/>
      <dgm:t>
        <a:bodyPr/>
        <a:lstStyle/>
        <a:p>
          <a:endParaRPr lang="en-US"/>
        </a:p>
      </dgm:t>
    </dgm:pt>
    <dgm:pt modelId="{A25B5C9F-C261-4DB4-B2FC-9267E894E785}" type="sibTrans" cxnId="{0D7D44BF-C3D0-404A-9D68-4CFBB5060387}">
      <dgm:prSet/>
      <dgm:spPr/>
      <dgm:t>
        <a:bodyPr/>
        <a:lstStyle/>
        <a:p>
          <a:endParaRPr lang="en-US"/>
        </a:p>
      </dgm:t>
    </dgm:pt>
    <dgm:pt modelId="{313AEDBF-9B29-4010-A698-6DB81D182532}">
      <dgm:prSet/>
      <dgm:spPr/>
      <dgm:t>
        <a:bodyPr/>
        <a:lstStyle/>
        <a:p>
          <a:r>
            <a:rPr lang="en-US" dirty="0"/>
            <a:t>Some of the set deadlines were not adhered to.</a:t>
          </a:r>
        </a:p>
      </dgm:t>
    </dgm:pt>
    <dgm:pt modelId="{18A7BA2C-5ED1-49B7-BCD5-171435DFBBF4}" type="parTrans" cxnId="{037FD141-B55B-4147-8618-36722DC369DB}">
      <dgm:prSet/>
      <dgm:spPr/>
      <dgm:t>
        <a:bodyPr/>
        <a:lstStyle/>
        <a:p>
          <a:endParaRPr lang="en-US"/>
        </a:p>
      </dgm:t>
    </dgm:pt>
    <dgm:pt modelId="{D4A0F953-F6E5-4E2B-81A6-609250B4FF98}" type="sibTrans" cxnId="{037FD141-B55B-4147-8618-36722DC369DB}">
      <dgm:prSet/>
      <dgm:spPr/>
      <dgm:t>
        <a:bodyPr/>
        <a:lstStyle/>
        <a:p>
          <a:endParaRPr lang="en-US"/>
        </a:p>
      </dgm:t>
    </dgm:pt>
    <dgm:pt modelId="{E07C08F4-9762-457C-8FC8-C5FD43F331BB}" type="pres">
      <dgm:prSet presAssocID="{3C1D77D9-6D40-4826-BF18-D19B76F67ECD}" presName="root" presStyleCnt="0">
        <dgm:presLayoutVars>
          <dgm:dir/>
          <dgm:resizeHandles val="exact"/>
        </dgm:presLayoutVars>
      </dgm:prSet>
      <dgm:spPr/>
    </dgm:pt>
    <dgm:pt modelId="{E23F0B51-6C37-42FC-A377-14EC48739903}" type="pres">
      <dgm:prSet presAssocID="{21F968F6-4F6F-41A0-8184-10F1C8C477F9}" presName="compNode" presStyleCnt="0"/>
      <dgm:spPr/>
    </dgm:pt>
    <dgm:pt modelId="{750CC754-92D4-4630-AA32-998AA218365E}" type="pres">
      <dgm:prSet presAssocID="{21F968F6-4F6F-41A0-8184-10F1C8C477F9}" presName="bgRect" presStyleLbl="bgShp" presStyleIdx="0" presStyleCnt="3"/>
      <dgm:spPr/>
    </dgm:pt>
    <dgm:pt modelId="{260577D4-54C8-4479-8ECB-087720F6123E}" type="pres">
      <dgm:prSet presAssocID="{21F968F6-4F6F-41A0-8184-10F1C8C477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E4AF3779-59FB-4A6F-A843-A5823BF57822}" type="pres">
      <dgm:prSet presAssocID="{21F968F6-4F6F-41A0-8184-10F1C8C477F9}" presName="spaceRect" presStyleCnt="0"/>
      <dgm:spPr/>
    </dgm:pt>
    <dgm:pt modelId="{59EEEAAB-AE52-4802-BE6F-24D62ACDAB83}" type="pres">
      <dgm:prSet presAssocID="{21F968F6-4F6F-41A0-8184-10F1C8C477F9}" presName="parTx" presStyleLbl="revTx" presStyleIdx="0" presStyleCnt="3">
        <dgm:presLayoutVars>
          <dgm:chMax val="0"/>
          <dgm:chPref val="0"/>
        </dgm:presLayoutVars>
      </dgm:prSet>
      <dgm:spPr/>
    </dgm:pt>
    <dgm:pt modelId="{9B1F62C0-DFBC-4031-AEAB-82E07C825A85}" type="pres">
      <dgm:prSet presAssocID="{FF296C16-4214-4736-9939-8CCB5F80DE96}" presName="sibTrans" presStyleCnt="0"/>
      <dgm:spPr/>
    </dgm:pt>
    <dgm:pt modelId="{3E349F3F-403C-4BC1-B84D-1B41698A89A5}" type="pres">
      <dgm:prSet presAssocID="{33A215FF-0AB5-4459-A0AC-1AFEBCE9BB1C}" presName="compNode" presStyleCnt="0"/>
      <dgm:spPr/>
    </dgm:pt>
    <dgm:pt modelId="{C42B8B17-9B30-4F0B-9C92-27EDFB3EE05B}" type="pres">
      <dgm:prSet presAssocID="{33A215FF-0AB5-4459-A0AC-1AFEBCE9BB1C}" presName="bgRect" presStyleLbl="bgShp" presStyleIdx="1" presStyleCnt="3"/>
      <dgm:spPr/>
    </dgm:pt>
    <dgm:pt modelId="{15C99591-5679-4FE9-AFB9-F9155A6171A5}" type="pres">
      <dgm:prSet presAssocID="{33A215FF-0AB5-4459-A0AC-1AFEBCE9BB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21F4065-171D-4360-B759-F0244142594B}" type="pres">
      <dgm:prSet presAssocID="{33A215FF-0AB5-4459-A0AC-1AFEBCE9BB1C}" presName="spaceRect" presStyleCnt="0"/>
      <dgm:spPr/>
    </dgm:pt>
    <dgm:pt modelId="{3C6381EC-8B62-4C7C-8E99-41CAA5AF19CB}" type="pres">
      <dgm:prSet presAssocID="{33A215FF-0AB5-4459-A0AC-1AFEBCE9BB1C}" presName="parTx" presStyleLbl="revTx" presStyleIdx="1" presStyleCnt="3">
        <dgm:presLayoutVars>
          <dgm:chMax val="0"/>
          <dgm:chPref val="0"/>
        </dgm:presLayoutVars>
      </dgm:prSet>
      <dgm:spPr/>
    </dgm:pt>
    <dgm:pt modelId="{5109F7A8-8056-468A-8801-902CD5486F6F}" type="pres">
      <dgm:prSet presAssocID="{A25B5C9F-C261-4DB4-B2FC-9267E894E785}" presName="sibTrans" presStyleCnt="0"/>
      <dgm:spPr/>
    </dgm:pt>
    <dgm:pt modelId="{DD0D25A4-C578-4D07-A5AB-CCA37C05A3E5}" type="pres">
      <dgm:prSet presAssocID="{313AEDBF-9B29-4010-A698-6DB81D182532}" presName="compNode" presStyleCnt="0"/>
      <dgm:spPr/>
    </dgm:pt>
    <dgm:pt modelId="{CA4F10D8-A499-42B2-BED2-63E53A05F34B}" type="pres">
      <dgm:prSet presAssocID="{313AEDBF-9B29-4010-A698-6DB81D182532}" presName="bgRect" presStyleLbl="bgShp" presStyleIdx="2" presStyleCnt="3"/>
      <dgm:spPr/>
    </dgm:pt>
    <dgm:pt modelId="{97CBDA20-73CE-4381-B05A-11F6D3F18B0A}" type="pres">
      <dgm:prSet presAssocID="{313AEDBF-9B29-4010-A698-6DB81D1825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0606179-44BF-4F12-82BC-A88D5EB09085}" type="pres">
      <dgm:prSet presAssocID="{313AEDBF-9B29-4010-A698-6DB81D182532}" presName="spaceRect" presStyleCnt="0"/>
      <dgm:spPr/>
    </dgm:pt>
    <dgm:pt modelId="{52DF6F16-B083-4322-81AD-B6D5CC9DD463}" type="pres">
      <dgm:prSet presAssocID="{313AEDBF-9B29-4010-A698-6DB81D182532}" presName="parTx" presStyleLbl="revTx" presStyleIdx="2" presStyleCnt="3">
        <dgm:presLayoutVars>
          <dgm:chMax val="0"/>
          <dgm:chPref val="0"/>
        </dgm:presLayoutVars>
      </dgm:prSet>
      <dgm:spPr/>
    </dgm:pt>
  </dgm:ptLst>
  <dgm:cxnLst>
    <dgm:cxn modelId="{037FD141-B55B-4147-8618-36722DC369DB}" srcId="{3C1D77D9-6D40-4826-BF18-D19B76F67ECD}" destId="{313AEDBF-9B29-4010-A698-6DB81D182532}" srcOrd="2" destOrd="0" parTransId="{18A7BA2C-5ED1-49B7-BCD5-171435DFBBF4}" sibTransId="{D4A0F953-F6E5-4E2B-81A6-609250B4FF98}"/>
    <dgm:cxn modelId="{6B83687F-4A5F-411A-94F9-A9B2D88E162C}" type="presOf" srcId="{3C1D77D9-6D40-4826-BF18-D19B76F67ECD}" destId="{E07C08F4-9762-457C-8FC8-C5FD43F331BB}" srcOrd="0" destOrd="0" presId="urn:microsoft.com/office/officeart/2018/2/layout/IconVerticalSolidList"/>
    <dgm:cxn modelId="{68CD5281-5229-49CD-8722-C6F4B0640F04}" type="presOf" srcId="{313AEDBF-9B29-4010-A698-6DB81D182532}" destId="{52DF6F16-B083-4322-81AD-B6D5CC9DD463}" srcOrd="0" destOrd="0" presId="urn:microsoft.com/office/officeart/2018/2/layout/IconVerticalSolidList"/>
    <dgm:cxn modelId="{6E8AE08B-D84F-4829-882A-4B759F0D4E44}" type="presOf" srcId="{33A215FF-0AB5-4459-A0AC-1AFEBCE9BB1C}" destId="{3C6381EC-8B62-4C7C-8E99-41CAA5AF19CB}" srcOrd="0" destOrd="0" presId="urn:microsoft.com/office/officeart/2018/2/layout/IconVerticalSolidList"/>
    <dgm:cxn modelId="{7B7998A6-7A7F-4B36-8B41-1A466652976B}" type="presOf" srcId="{21F968F6-4F6F-41A0-8184-10F1C8C477F9}" destId="{59EEEAAB-AE52-4802-BE6F-24D62ACDAB83}" srcOrd="0" destOrd="0" presId="urn:microsoft.com/office/officeart/2018/2/layout/IconVerticalSolidList"/>
    <dgm:cxn modelId="{0D7D44BF-C3D0-404A-9D68-4CFBB5060387}" srcId="{3C1D77D9-6D40-4826-BF18-D19B76F67ECD}" destId="{33A215FF-0AB5-4459-A0AC-1AFEBCE9BB1C}" srcOrd="1" destOrd="0" parTransId="{086EB406-2017-4520-9985-AD926C6252CF}" sibTransId="{A25B5C9F-C261-4DB4-B2FC-9267E894E785}"/>
    <dgm:cxn modelId="{30C43FC5-5B1D-4D38-979D-333557DE80B5}" srcId="{3C1D77D9-6D40-4826-BF18-D19B76F67ECD}" destId="{21F968F6-4F6F-41A0-8184-10F1C8C477F9}" srcOrd="0" destOrd="0" parTransId="{2130B32E-2E84-4B77-8A44-F10927DB6B75}" sibTransId="{FF296C16-4214-4736-9939-8CCB5F80DE96}"/>
    <dgm:cxn modelId="{632EE69F-148A-4C5E-8A3E-84390056BCC6}" type="presParOf" srcId="{E07C08F4-9762-457C-8FC8-C5FD43F331BB}" destId="{E23F0B51-6C37-42FC-A377-14EC48739903}" srcOrd="0" destOrd="0" presId="urn:microsoft.com/office/officeart/2018/2/layout/IconVerticalSolidList"/>
    <dgm:cxn modelId="{648EAABA-97A8-42AF-BE25-9B61E06DF1D8}" type="presParOf" srcId="{E23F0B51-6C37-42FC-A377-14EC48739903}" destId="{750CC754-92D4-4630-AA32-998AA218365E}" srcOrd="0" destOrd="0" presId="urn:microsoft.com/office/officeart/2018/2/layout/IconVerticalSolidList"/>
    <dgm:cxn modelId="{50E018D3-7713-4696-86F0-A7022F9BA3BE}" type="presParOf" srcId="{E23F0B51-6C37-42FC-A377-14EC48739903}" destId="{260577D4-54C8-4479-8ECB-087720F6123E}" srcOrd="1" destOrd="0" presId="urn:microsoft.com/office/officeart/2018/2/layout/IconVerticalSolidList"/>
    <dgm:cxn modelId="{C5A24232-40E1-42A6-93C5-8B2F67F49427}" type="presParOf" srcId="{E23F0B51-6C37-42FC-A377-14EC48739903}" destId="{E4AF3779-59FB-4A6F-A843-A5823BF57822}" srcOrd="2" destOrd="0" presId="urn:microsoft.com/office/officeart/2018/2/layout/IconVerticalSolidList"/>
    <dgm:cxn modelId="{3CC22ECE-BC07-4CF9-B553-E8253467BB16}" type="presParOf" srcId="{E23F0B51-6C37-42FC-A377-14EC48739903}" destId="{59EEEAAB-AE52-4802-BE6F-24D62ACDAB83}" srcOrd="3" destOrd="0" presId="urn:microsoft.com/office/officeart/2018/2/layout/IconVerticalSolidList"/>
    <dgm:cxn modelId="{CBCDF422-0812-4418-B343-634D7F0D03B5}" type="presParOf" srcId="{E07C08F4-9762-457C-8FC8-C5FD43F331BB}" destId="{9B1F62C0-DFBC-4031-AEAB-82E07C825A85}" srcOrd="1" destOrd="0" presId="urn:microsoft.com/office/officeart/2018/2/layout/IconVerticalSolidList"/>
    <dgm:cxn modelId="{49D09E76-609D-4533-A698-57F3AF04F78C}" type="presParOf" srcId="{E07C08F4-9762-457C-8FC8-C5FD43F331BB}" destId="{3E349F3F-403C-4BC1-B84D-1B41698A89A5}" srcOrd="2" destOrd="0" presId="urn:microsoft.com/office/officeart/2018/2/layout/IconVerticalSolidList"/>
    <dgm:cxn modelId="{CA4180AD-0E9A-4250-A299-0FC0C5E15062}" type="presParOf" srcId="{3E349F3F-403C-4BC1-B84D-1B41698A89A5}" destId="{C42B8B17-9B30-4F0B-9C92-27EDFB3EE05B}" srcOrd="0" destOrd="0" presId="urn:microsoft.com/office/officeart/2018/2/layout/IconVerticalSolidList"/>
    <dgm:cxn modelId="{A0F13CA8-EF60-45A6-AE95-693CF9BAD92F}" type="presParOf" srcId="{3E349F3F-403C-4BC1-B84D-1B41698A89A5}" destId="{15C99591-5679-4FE9-AFB9-F9155A6171A5}" srcOrd="1" destOrd="0" presId="urn:microsoft.com/office/officeart/2018/2/layout/IconVerticalSolidList"/>
    <dgm:cxn modelId="{56FFFDBD-A25F-403E-9723-CE3F18138D78}" type="presParOf" srcId="{3E349F3F-403C-4BC1-B84D-1B41698A89A5}" destId="{921F4065-171D-4360-B759-F0244142594B}" srcOrd="2" destOrd="0" presId="urn:microsoft.com/office/officeart/2018/2/layout/IconVerticalSolidList"/>
    <dgm:cxn modelId="{11EEF910-FC34-485D-B910-7A1673F6535D}" type="presParOf" srcId="{3E349F3F-403C-4BC1-B84D-1B41698A89A5}" destId="{3C6381EC-8B62-4C7C-8E99-41CAA5AF19CB}" srcOrd="3" destOrd="0" presId="urn:microsoft.com/office/officeart/2018/2/layout/IconVerticalSolidList"/>
    <dgm:cxn modelId="{D9D27788-F4FF-4038-81B4-618025DF4D57}" type="presParOf" srcId="{E07C08F4-9762-457C-8FC8-C5FD43F331BB}" destId="{5109F7A8-8056-468A-8801-902CD5486F6F}" srcOrd="3" destOrd="0" presId="urn:microsoft.com/office/officeart/2018/2/layout/IconVerticalSolidList"/>
    <dgm:cxn modelId="{BD713C8C-6296-4EED-812B-DCA81DAB3E21}" type="presParOf" srcId="{E07C08F4-9762-457C-8FC8-C5FD43F331BB}" destId="{DD0D25A4-C578-4D07-A5AB-CCA37C05A3E5}" srcOrd="4" destOrd="0" presId="urn:microsoft.com/office/officeart/2018/2/layout/IconVerticalSolidList"/>
    <dgm:cxn modelId="{6E95A659-9FAE-477B-8207-0DBB557CC89F}" type="presParOf" srcId="{DD0D25A4-C578-4D07-A5AB-CCA37C05A3E5}" destId="{CA4F10D8-A499-42B2-BED2-63E53A05F34B}" srcOrd="0" destOrd="0" presId="urn:microsoft.com/office/officeart/2018/2/layout/IconVerticalSolidList"/>
    <dgm:cxn modelId="{B2C42C30-D6D8-403B-89F1-52F726840F35}" type="presParOf" srcId="{DD0D25A4-C578-4D07-A5AB-CCA37C05A3E5}" destId="{97CBDA20-73CE-4381-B05A-11F6D3F18B0A}" srcOrd="1" destOrd="0" presId="urn:microsoft.com/office/officeart/2018/2/layout/IconVerticalSolidList"/>
    <dgm:cxn modelId="{9E6DF0A4-47BA-4232-93FA-763A72D25EB1}" type="presParOf" srcId="{DD0D25A4-C578-4D07-A5AB-CCA37C05A3E5}" destId="{40606179-44BF-4F12-82BC-A88D5EB09085}" srcOrd="2" destOrd="0" presId="urn:microsoft.com/office/officeart/2018/2/layout/IconVerticalSolidList"/>
    <dgm:cxn modelId="{A2C35013-CF97-4329-9E31-7E6BB66031E3}" type="presParOf" srcId="{DD0D25A4-C578-4D07-A5AB-CCA37C05A3E5}" destId="{52DF6F16-B083-4322-81AD-B6D5CC9DD4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8A1D21-777E-4192-A7D0-2EDE80A614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BF9DC1-98A5-4721-AB2D-91895CD58216}">
      <dgm:prSet/>
      <dgm:spPr/>
      <dgm:t>
        <a:bodyPr/>
        <a:lstStyle/>
        <a:p>
          <a:r>
            <a:rPr lang="en-US" dirty="0"/>
            <a:t>Conduct two weekly calls as before where updates are shared. Requesting the team to discuss their schedule so the meetings can be held.</a:t>
          </a:r>
        </a:p>
      </dgm:t>
    </dgm:pt>
    <dgm:pt modelId="{CBCB5EFB-22F6-41C8-A621-230A7D39339F}" type="parTrans" cxnId="{362B192D-4AD3-4E39-B350-726B986B622D}">
      <dgm:prSet/>
      <dgm:spPr/>
      <dgm:t>
        <a:bodyPr/>
        <a:lstStyle/>
        <a:p>
          <a:endParaRPr lang="en-US"/>
        </a:p>
      </dgm:t>
    </dgm:pt>
    <dgm:pt modelId="{1CCE4D97-7C64-4EB5-ACE3-67BA2D28F41F}" type="sibTrans" cxnId="{362B192D-4AD3-4E39-B350-726B986B622D}">
      <dgm:prSet/>
      <dgm:spPr/>
      <dgm:t>
        <a:bodyPr/>
        <a:lstStyle/>
        <a:p>
          <a:endParaRPr lang="en-US"/>
        </a:p>
      </dgm:t>
    </dgm:pt>
    <dgm:pt modelId="{18EA60F9-CB4C-42C7-BABE-B23CE9C65EAE}">
      <dgm:prSet/>
      <dgm:spPr/>
      <dgm:t>
        <a:bodyPr/>
        <a:lstStyle/>
        <a:p>
          <a:r>
            <a:rPr lang="en-US" dirty="0"/>
            <a:t>Integration and smoke testing will be done thoroughly in the last deliverable.</a:t>
          </a:r>
        </a:p>
      </dgm:t>
    </dgm:pt>
    <dgm:pt modelId="{984E1155-4557-4B68-8192-575E3989798A}" type="parTrans" cxnId="{E6BB7B3D-C7D9-4AF0-9268-0FE759F74D6C}">
      <dgm:prSet/>
      <dgm:spPr/>
      <dgm:t>
        <a:bodyPr/>
        <a:lstStyle/>
        <a:p>
          <a:endParaRPr lang="en-US"/>
        </a:p>
      </dgm:t>
    </dgm:pt>
    <dgm:pt modelId="{94BFEF8E-CFA8-46C2-BE3F-C95818D2EE6B}" type="sibTrans" cxnId="{E6BB7B3D-C7D9-4AF0-9268-0FE759F74D6C}">
      <dgm:prSet/>
      <dgm:spPr/>
      <dgm:t>
        <a:bodyPr/>
        <a:lstStyle/>
        <a:p>
          <a:endParaRPr lang="en-US"/>
        </a:p>
      </dgm:t>
    </dgm:pt>
    <dgm:pt modelId="{A2636F78-04C3-4DE0-B54B-18995DC3389E}">
      <dgm:prSet/>
      <dgm:spPr/>
      <dgm:t>
        <a:bodyPr/>
        <a:lstStyle/>
        <a:p>
          <a:r>
            <a:rPr lang="en-US" dirty="0"/>
            <a:t>Something like Daily Standups should be held so that teammates who need help can discuss it with others and get the work done. It will also help all of us to get ready for the tech companies.</a:t>
          </a:r>
        </a:p>
      </dgm:t>
    </dgm:pt>
    <dgm:pt modelId="{B435396F-9728-442A-8F5E-F88B2878CBBF}" type="parTrans" cxnId="{D82CC308-ABEC-4BDD-A8C8-2C211602BFC4}">
      <dgm:prSet/>
      <dgm:spPr/>
      <dgm:t>
        <a:bodyPr/>
        <a:lstStyle/>
        <a:p>
          <a:endParaRPr lang="en-US"/>
        </a:p>
      </dgm:t>
    </dgm:pt>
    <dgm:pt modelId="{476E9119-A442-45E9-9051-B8248E6327F5}" type="sibTrans" cxnId="{D82CC308-ABEC-4BDD-A8C8-2C211602BFC4}">
      <dgm:prSet/>
      <dgm:spPr/>
      <dgm:t>
        <a:bodyPr/>
        <a:lstStyle/>
        <a:p>
          <a:endParaRPr lang="en-US"/>
        </a:p>
      </dgm:t>
    </dgm:pt>
    <dgm:pt modelId="{1676345D-BCFE-4C31-BDD9-71630690D535}" type="pres">
      <dgm:prSet presAssocID="{598A1D21-777E-4192-A7D0-2EDE80A61437}" presName="root" presStyleCnt="0">
        <dgm:presLayoutVars>
          <dgm:dir/>
          <dgm:resizeHandles val="exact"/>
        </dgm:presLayoutVars>
      </dgm:prSet>
      <dgm:spPr/>
    </dgm:pt>
    <dgm:pt modelId="{CF5F325F-6FA9-40FE-BE48-EBF0EE861F06}" type="pres">
      <dgm:prSet presAssocID="{39BF9DC1-98A5-4721-AB2D-91895CD58216}" presName="compNode" presStyleCnt="0"/>
      <dgm:spPr/>
    </dgm:pt>
    <dgm:pt modelId="{2861242B-A4B1-4170-99E3-D67A0B2C390D}" type="pres">
      <dgm:prSet presAssocID="{39BF9DC1-98A5-4721-AB2D-91895CD58216}" presName="bgRect" presStyleLbl="bgShp" presStyleIdx="0" presStyleCnt="3"/>
      <dgm:spPr/>
    </dgm:pt>
    <dgm:pt modelId="{7797A601-A757-4471-B90C-3B5DC983F9D2}" type="pres">
      <dgm:prSet presAssocID="{39BF9DC1-98A5-4721-AB2D-91895CD582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6B5F771B-3CD7-425B-93AB-B635DEFAF726}" type="pres">
      <dgm:prSet presAssocID="{39BF9DC1-98A5-4721-AB2D-91895CD58216}" presName="spaceRect" presStyleCnt="0"/>
      <dgm:spPr/>
    </dgm:pt>
    <dgm:pt modelId="{C7F36869-DADD-40AE-A91F-97CBEBDB5BA1}" type="pres">
      <dgm:prSet presAssocID="{39BF9DC1-98A5-4721-AB2D-91895CD58216}" presName="parTx" presStyleLbl="revTx" presStyleIdx="0" presStyleCnt="3">
        <dgm:presLayoutVars>
          <dgm:chMax val="0"/>
          <dgm:chPref val="0"/>
        </dgm:presLayoutVars>
      </dgm:prSet>
      <dgm:spPr/>
    </dgm:pt>
    <dgm:pt modelId="{90A9BFC3-066C-493B-89FC-B068D4930B3D}" type="pres">
      <dgm:prSet presAssocID="{1CCE4D97-7C64-4EB5-ACE3-67BA2D28F41F}" presName="sibTrans" presStyleCnt="0"/>
      <dgm:spPr/>
    </dgm:pt>
    <dgm:pt modelId="{4B472CC9-68AE-40DE-B1FA-E91DEE7DA4E9}" type="pres">
      <dgm:prSet presAssocID="{18EA60F9-CB4C-42C7-BABE-B23CE9C65EAE}" presName="compNode" presStyleCnt="0"/>
      <dgm:spPr/>
    </dgm:pt>
    <dgm:pt modelId="{3A90DFE9-02F6-489F-B7BF-B7F631EFB409}" type="pres">
      <dgm:prSet presAssocID="{18EA60F9-CB4C-42C7-BABE-B23CE9C65EAE}" presName="bgRect" presStyleLbl="bgShp" presStyleIdx="1" presStyleCnt="3"/>
      <dgm:spPr/>
    </dgm:pt>
    <dgm:pt modelId="{F97624EE-3FB3-48A4-99E8-B455460C14ED}" type="pres">
      <dgm:prSet presAssocID="{18EA60F9-CB4C-42C7-BABE-B23CE9C65E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A54A4E0-86EB-47BD-AFE0-F3CE9C0DCCDE}" type="pres">
      <dgm:prSet presAssocID="{18EA60F9-CB4C-42C7-BABE-B23CE9C65EAE}" presName="spaceRect" presStyleCnt="0"/>
      <dgm:spPr/>
    </dgm:pt>
    <dgm:pt modelId="{2B0053C0-8E2B-491B-9AAE-543F990654CE}" type="pres">
      <dgm:prSet presAssocID="{18EA60F9-CB4C-42C7-BABE-B23CE9C65EAE}" presName="parTx" presStyleLbl="revTx" presStyleIdx="1" presStyleCnt="3">
        <dgm:presLayoutVars>
          <dgm:chMax val="0"/>
          <dgm:chPref val="0"/>
        </dgm:presLayoutVars>
      </dgm:prSet>
      <dgm:spPr/>
    </dgm:pt>
    <dgm:pt modelId="{F5F507B4-5591-453D-9280-2BC86B42A5F5}" type="pres">
      <dgm:prSet presAssocID="{94BFEF8E-CFA8-46C2-BE3F-C95818D2EE6B}" presName="sibTrans" presStyleCnt="0"/>
      <dgm:spPr/>
    </dgm:pt>
    <dgm:pt modelId="{BF6FD3FF-10E3-43BF-9021-1C00E247422A}" type="pres">
      <dgm:prSet presAssocID="{A2636F78-04C3-4DE0-B54B-18995DC3389E}" presName="compNode" presStyleCnt="0"/>
      <dgm:spPr/>
    </dgm:pt>
    <dgm:pt modelId="{88FA1461-DEF1-47E7-9808-1EEC0131EC39}" type="pres">
      <dgm:prSet presAssocID="{A2636F78-04C3-4DE0-B54B-18995DC3389E}" presName="bgRect" presStyleLbl="bgShp" presStyleIdx="2" presStyleCnt="3"/>
      <dgm:spPr/>
    </dgm:pt>
    <dgm:pt modelId="{8C3AFA8C-D98F-43F1-907C-7C23A7B722D8}" type="pres">
      <dgm:prSet presAssocID="{A2636F78-04C3-4DE0-B54B-18995DC338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BBDCA31C-FCE1-43FD-85F9-8933576E7239}" type="pres">
      <dgm:prSet presAssocID="{A2636F78-04C3-4DE0-B54B-18995DC3389E}" presName="spaceRect" presStyleCnt="0"/>
      <dgm:spPr/>
    </dgm:pt>
    <dgm:pt modelId="{F22F93D6-260E-4C4C-B9A0-40A5E293B18A}" type="pres">
      <dgm:prSet presAssocID="{A2636F78-04C3-4DE0-B54B-18995DC3389E}" presName="parTx" presStyleLbl="revTx" presStyleIdx="2" presStyleCnt="3">
        <dgm:presLayoutVars>
          <dgm:chMax val="0"/>
          <dgm:chPref val="0"/>
        </dgm:presLayoutVars>
      </dgm:prSet>
      <dgm:spPr/>
    </dgm:pt>
  </dgm:ptLst>
  <dgm:cxnLst>
    <dgm:cxn modelId="{D8126104-DF09-405A-8296-2F828841E6E3}" type="presOf" srcId="{18EA60F9-CB4C-42C7-BABE-B23CE9C65EAE}" destId="{2B0053C0-8E2B-491B-9AAE-543F990654CE}" srcOrd="0" destOrd="0" presId="urn:microsoft.com/office/officeart/2018/2/layout/IconVerticalSolidList"/>
    <dgm:cxn modelId="{D82CC308-ABEC-4BDD-A8C8-2C211602BFC4}" srcId="{598A1D21-777E-4192-A7D0-2EDE80A61437}" destId="{A2636F78-04C3-4DE0-B54B-18995DC3389E}" srcOrd="2" destOrd="0" parTransId="{B435396F-9728-442A-8F5E-F88B2878CBBF}" sibTransId="{476E9119-A442-45E9-9051-B8248E6327F5}"/>
    <dgm:cxn modelId="{362B192D-4AD3-4E39-B350-726B986B622D}" srcId="{598A1D21-777E-4192-A7D0-2EDE80A61437}" destId="{39BF9DC1-98A5-4721-AB2D-91895CD58216}" srcOrd="0" destOrd="0" parTransId="{CBCB5EFB-22F6-41C8-A621-230A7D39339F}" sibTransId="{1CCE4D97-7C64-4EB5-ACE3-67BA2D28F41F}"/>
    <dgm:cxn modelId="{E6BB7B3D-C7D9-4AF0-9268-0FE759F74D6C}" srcId="{598A1D21-777E-4192-A7D0-2EDE80A61437}" destId="{18EA60F9-CB4C-42C7-BABE-B23CE9C65EAE}" srcOrd="1" destOrd="0" parTransId="{984E1155-4557-4B68-8192-575E3989798A}" sibTransId="{94BFEF8E-CFA8-46C2-BE3F-C95818D2EE6B}"/>
    <dgm:cxn modelId="{5AB80080-8E96-4E3C-B9BF-C5BC48B17990}" type="presOf" srcId="{39BF9DC1-98A5-4721-AB2D-91895CD58216}" destId="{C7F36869-DADD-40AE-A91F-97CBEBDB5BA1}" srcOrd="0" destOrd="0" presId="urn:microsoft.com/office/officeart/2018/2/layout/IconVerticalSolidList"/>
    <dgm:cxn modelId="{AC4CEDB4-B220-4815-8B3A-19D6EE896294}" type="presOf" srcId="{A2636F78-04C3-4DE0-B54B-18995DC3389E}" destId="{F22F93D6-260E-4C4C-B9A0-40A5E293B18A}" srcOrd="0" destOrd="0" presId="urn:microsoft.com/office/officeart/2018/2/layout/IconVerticalSolidList"/>
    <dgm:cxn modelId="{F07979D0-2272-47D8-A737-1B5641617824}" type="presOf" srcId="{598A1D21-777E-4192-A7D0-2EDE80A61437}" destId="{1676345D-BCFE-4C31-BDD9-71630690D535}" srcOrd="0" destOrd="0" presId="urn:microsoft.com/office/officeart/2018/2/layout/IconVerticalSolidList"/>
    <dgm:cxn modelId="{2844FD8C-8119-4AEC-A179-EAACB3116FAB}" type="presParOf" srcId="{1676345D-BCFE-4C31-BDD9-71630690D535}" destId="{CF5F325F-6FA9-40FE-BE48-EBF0EE861F06}" srcOrd="0" destOrd="0" presId="urn:microsoft.com/office/officeart/2018/2/layout/IconVerticalSolidList"/>
    <dgm:cxn modelId="{2387E73A-99F0-4DC0-8641-014153B85184}" type="presParOf" srcId="{CF5F325F-6FA9-40FE-BE48-EBF0EE861F06}" destId="{2861242B-A4B1-4170-99E3-D67A0B2C390D}" srcOrd="0" destOrd="0" presId="urn:microsoft.com/office/officeart/2018/2/layout/IconVerticalSolidList"/>
    <dgm:cxn modelId="{F146B197-1912-4B2F-939E-458E2CF3BCF2}" type="presParOf" srcId="{CF5F325F-6FA9-40FE-BE48-EBF0EE861F06}" destId="{7797A601-A757-4471-B90C-3B5DC983F9D2}" srcOrd="1" destOrd="0" presId="urn:microsoft.com/office/officeart/2018/2/layout/IconVerticalSolidList"/>
    <dgm:cxn modelId="{D20237F3-2E10-4ECE-B0EF-15215D37F5C6}" type="presParOf" srcId="{CF5F325F-6FA9-40FE-BE48-EBF0EE861F06}" destId="{6B5F771B-3CD7-425B-93AB-B635DEFAF726}" srcOrd="2" destOrd="0" presId="urn:microsoft.com/office/officeart/2018/2/layout/IconVerticalSolidList"/>
    <dgm:cxn modelId="{E175202E-FE22-466D-B483-8DC474F16E75}" type="presParOf" srcId="{CF5F325F-6FA9-40FE-BE48-EBF0EE861F06}" destId="{C7F36869-DADD-40AE-A91F-97CBEBDB5BA1}" srcOrd="3" destOrd="0" presId="urn:microsoft.com/office/officeart/2018/2/layout/IconVerticalSolidList"/>
    <dgm:cxn modelId="{72A38C55-BA41-4CD2-9C76-C3657764077F}" type="presParOf" srcId="{1676345D-BCFE-4C31-BDD9-71630690D535}" destId="{90A9BFC3-066C-493B-89FC-B068D4930B3D}" srcOrd="1" destOrd="0" presId="urn:microsoft.com/office/officeart/2018/2/layout/IconVerticalSolidList"/>
    <dgm:cxn modelId="{3367801B-9425-4DCE-9033-A3DA9A55D137}" type="presParOf" srcId="{1676345D-BCFE-4C31-BDD9-71630690D535}" destId="{4B472CC9-68AE-40DE-B1FA-E91DEE7DA4E9}" srcOrd="2" destOrd="0" presId="urn:microsoft.com/office/officeart/2018/2/layout/IconVerticalSolidList"/>
    <dgm:cxn modelId="{B670173B-ED5C-44F8-B328-DC2D45BE37ED}" type="presParOf" srcId="{4B472CC9-68AE-40DE-B1FA-E91DEE7DA4E9}" destId="{3A90DFE9-02F6-489F-B7BF-B7F631EFB409}" srcOrd="0" destOrd="0" presId="urn:microsoft.com/office/officeart/2018/2/layout/IconVerticalSolidList"/>
    <dgm:cxn modelId="{91D20305-9348-4CFB-98F9-B07589B64C60}" type="presParOf" srcId="{4B472CC9-68AE-40DE-B1FA-E91DEE7DA4E9}" destId="{F97624EE-3FB3-48A4-99E8-B455460C14ED}" srcOrd="1" destOrd="0" presId="urn:microsoft.com/office/officeart/2018/2/layout/IconVerticalSolidList"/>
    <dgm:cxn modelId="{22E79258-9267-4081-86E6-46A59F33A4C6}" type="presParOf" srcId="{4B472CC9-68AE-40DE-B1FA-E91DEE7DA4E9}" destId="{FA54A4E0-86EB-47BD-AFE0-F3CE9C0DCCDE}" srcOrd="2" destOrd="0" presId="urn:microsoft.com/office/officeart/2018/2/layout/IconVerticalSolidList"/>
    <dgm:cxn modelId="{CBA50DAE-5200-4484-9140-B2A76D10F773}" type="presParOf" srcId="{4B472CC9-68AE-40DE-B1FA-E91DEE7DA4E9}" destId="{2B0053C0-8E2B-491B-9AAE-543F990654CE}" srcOrd="3" destOrd="0" presId="urn:microsoft.com/office/officeart/2018/2/layout/IconVerticalSolidList"/>
    <dgm:cxn modelId="{B5863FCC-5E86-4F48-B208-26738B0D37A7}" type="presParOf" srcId="{1676345D-BCFE-4C31-BDD9-71630690D535}" destId="{F5F507B4-5591-453D-9280-2BC86B42A5F5}" srcOrd="3" destOrd="0" presId="urn:microsoft.com/office/officeart/2018/2/layout/IconVerticalSolidList"/>
    <dgm:cxn modelId="{4ACC433A-FA60-436E-B50C-52C8E2D7A3AC}" type="presParOf" srcId="{1676345D-BCFE-4C31-BDD9-71630690D535}" destId="{BF6FD3FF-10E3-43BF-9021-1C00E247422A}" srcOrd="4" destOrd="0" presId="urn:microsoft.com/office/officeart/2018/2/layout/IconVerticalSolidList"/>
    <dgm:cxn modelId="{7D2A0019-F34B-4B31-90ED-AC998BC631BD}" type="presParOf" srcId="{BF6FD3FF-10E3-43BF-9021-1C00E247422A}" destId="{88FA1461-DEF1-47E7-9808-1EEC0131EC39}" srcOrd="0" destOrd="0" presId="urn:microsoft.com/office/officeart/2018/2/layout/IconVerticalSolidList"/>
    <dgm:cxn modelId="{ECB96299-6854-4D03-911C-0F80C08F4728}" type="presParOf" srcId="{BF6FD3FF-10E3-43BF-9021-1C00E247422A}" destId="{8C3AFA8C-D98F-43F1-907C-7C23A7B722D8}" srcOrd="1" destOrd="0" presId="urn:microsoft.com/office/officeart/2018/2/layout/IconVerticalSolidList"/>
    <dgm:cxn modelId="{A4DDEE60-227A-42C9-AF6A-FF54E39E2E03}" type="presParOf" srcId="{BF6FD3FF-10E3-43BF-9021-1C00E247422A}" destId="{BBDCA31C-FCE1-43FD-85F9-8933576E7239}" srcOrd="2" destOrd="0" presId="urn:microsoft.com/office/officeart/2018/2/layout/IconVerticalSolidList"/>
    <dgm:cxn modelId="{87414F17-ABDB-4DB6-ADBA-8112902ACEB8}" type="presParOf" srcId="{BF6FD3FF-10E3-43BF-9021-1C00E247422A}" destId="{F22F93D6-260E-4C4C-B9A0-40A5E293B1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A446E-2B53-47FE-98FD-4AC3EA50B50E}">
      <dsp:nvSpPr>
        <dsp:cNvPr id="0" name=""/>
        <dsp:cNvSpPr/>
      </dsp:nvSpPr>
      <dsp:spPr>
        <a:xfrm>
          <a:off x="1286" y="462080"/>
          <a:ext cx="1620561" cy="9723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Team members roles and responsibilities</a:t>
          </a:r>
        </a:p>
      </dsp:txBody>
      <dsp:txXfrm>
        <a:off x="1286" y="462080"/>
        <a:ext cx="1620561" cy="972336"/>
      </dsp:txXfrm>
    </dsp:sp>
    <dsp:sp modelId="{50ABC19C-0AAA-42C1-8BB8-18E2CD46B7B0}">
      <dsp:nvSpPr>
        <dsp:cNvPr id="0" name=""/>
        <dsp:cNvSpPr/>
      </dsp:nvSpPr>
      <dsp:spPr>
        <a:xfrm>
          <a:off x="1783903" y="462080"/>
          <a:ext cx="1620561" cy="972336"/>
        </a:xfrm>
        <a:prstGeom prst="rect">
          <a:avLst/>
        </a:prstGeom>
        <a:solidFill>
          <a:schemeClr val="accent5">
            <a:hueOff val="24383"/>
            <a:satOff val="2323"/>
            <a:lumOff val="-9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Improvements made from professor feedback</a:t>
          </a:r>
        </a:p>
      </dsp:txBody>
      <dsp:txXfrm>
        <a:off x="1783903" y="462080"/>
        <a:ext cx="1620561" cy="972336"/>
      </dsp:txXfrm>
    </dsp:sp>
    <dsp:sp modelId="{FD041C40-E77B-4615-8C33-FA489D93DC27}">
      <dsp:nvSpPr>
        <dsp:cNvPr id="0" name=""/>
        <dsp:cNvSpPr/>
      </dsp:nvSpPr>
      <dsp:spPr>
        <a:xfrm>
          <a:off x="3566520" y="462080"/>
          <a:ext cx="1620561" cy="972336"/>
        </a:xfrm>
        <a:prstGeom prst="rect">
          <a:avLst/>
        </a:prstGeom>
        <a:solidFill>
          <a:schemeClr val="accent5">
            <a:hueOff val="48766"/>
            <a:satOff val="4646"/>
            <a:lumOff val="-1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Project description</a:t>
          </a:r>
        </a:p>
      </dsp:txBody>
      <dsp:txXfrm>
        <a:off x="3566520" y="462080"/>
        <a:ext cx="1620561" cy="972336"/>
      </dsp:txXfrm>
    </dsp:sp>
    <dsp:sp modelId="{DC81C1E9-FE98-49CE-B6E9-05870311D0DC}">
      <dsp:nvSpPr>
        <dsp:cNvPr id="0" name=""/>
        <dsp:cNvSpPr/>
      </dsp:nvSpPr>
      <dsp:spPr>
        <a:xfrm>
          <a:off x="5349137" y="462080"/>
          <a:ext cx="1620561" cy="972336"/>
        </a:xfrm>
        <a:prstGeom prst="rect">
          <a:avLst/>
        </a:prstGeom>
        <a:solidFill>
          <a:schemeClr val="accent5">
            <a:hueOff val="73148"/>
            <a:satOff val="6970"/>
            <a:lumOff val="-2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Team working agreement</a:t>
          </a:r>
        </a:p>
      </dsp:txBody>
      <dsp:txXfrm>
        <a:off x="5349137" y="462080"/>
        <a:ext cx="1620561" cy="972336"/>
      </dsp:txXfrm>
    </dsp:sp>
    <dsp:sp modelId="{EA67C590-6303-468F-B30A-9A1589902842}">
      <dsp:nvSpPr>
        <dsp:cNvPr id="0" name=""/>
        <dsp:cNvSpPr/>
      </dsp:nvSpPr>
      <dsp:spPr>
        <a:xfrm>
          <a:off x="7131754" y="462080"/>
          <a:ext cx="1620561" cy="972336"/>
        </a:xfrm>
        <a:prstGeom prst="rect">
          <a:avLst/>
        </a:prstGeom>
        <a:solidFill>
          <a:schemeClr val="accent5">
            <a:hueOff val="97531"/>
            <a:satOff val="9293"/>
            <a:lumOff val="-3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Personas</a:t>
          </a:r>
        </a:p>
      </dsp:txBody>
      <dsp:txXfrm>
        <a:off x="7131754" y="462080"/>
        <a:ext cx="1620561" cy="972336"/>
      </dsp:txXfrm>
    </dsp:sp>
    <dsp:sp modelId="{BD692DB4-11F2-465C-973A-32AE4C5BD663}">
      <dsp:nvSpPr>
        <dsp:cNvPr id="0" name=""/>
        <dsp:cNvSpPr/>
      </dsp:nvSpPr>
      <dsp:spPr>
        <a:xfrm>
          <a:off x="8914371" y="462080"/>
          <a:ext cx="1620561" cy="972336"/>
        </a:xfrm>
        <a:prstGeom prst="rect">
          <a:avLst/>
        </a:prstGeom>
        <a:solidFill>
          <a:schemeClr val="accent5">
            <a:hueOff val="121914"/>
            <a:satOff val="11616"/>
            <a:lumOff val="-4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MVP</a:t>
          </a:r>
        </a:p>
      </dsp:txBody>
      <dsp:txXfrm>
        <a:off x="8914371" y="462080"/>
        <a:ext cx="1620561" cy="972336"/>
      </dsp:txXfrm>
    </dsp:sp>
    <dsp:sp modelId="{6E6D1220-D3B5-4A89-97CA-3F8FCBE41713}">
      <dsp:nvSpPr>
        <dsp:cNvPr id="0" name=""/>
        <dsp:cNvSpPr/>
      </dsp:nvSpPr>
      <dsp:spPr>
        <a:xfrm>
          <a:off x="1286" y="1596473"/>
          <a:ext cx="1620561" cy="972336"/>
        </a:xfrm>
        <a:prstGeom prst="rect">
          <a:avLst/>
        </a:prstGeom>
        <a:solidFill>
          <a:schemeClr val="accent5">
            <a:hueOff val="146297"/>
            <a:satOff val="13939"/>
            <a:lumOff val="-58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Technologies</a:t>
          </a:r>
        </a:p>
      </dsp:txBody>
      <dsp:txXfrm>
        <a:off x="1286" y="1596473"/>
        <a:ext cx="1620561" cy="972336"/>
      </dsp:txXfrm>
    </dsp:sp>
    <dsp:sp modelId="{BD091169-6325-45A2-B3D5-FD79FAA685CB}">
      <dsp:nvSpPr>
        <dsp:cNvPr id="0" name=""/>
        <dsp:cNvSpPr/>
      </dsp:nvSpPr>
      <dsp:spPr>
        <a:xfrm>
          <a:off x="1783903" y="1596473"/>
          <a:ext cx="1620561" cy="972336"/>
        </a:xfrm>
        <a:prstGeom prst="rect">
          <a:avLst/>
        </a:prstGeom>
        <a:solidFill>
          <a:schemeClr val="accent5">
            <a:hueOff val="170679"/>
            <a:satOff val="16263"/>
            <a:lumOff val="-67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Algorithm</a:t>
          </a:r>
        </a:p>
      </dsp:txBody>
      <dsp:txXfrm>
        <a:off x="1783903" y="1596473"/>
        <a:ext cx="1620561" cy="972336"/>
      </dsp:txXfrm>
    </dsp:sp>
    <dsp:sp modelId="{D9C8AC54-E1A8-4E27-A7AC-5EE5DF43170B}">
      <dsp:nvSpPr>
        <dsp:cNvPr id="0" name=""/>
        <dsp:cNvSpPr/>
      </dsp:nvSpPr>
      <dsp:spPr>
        <a:xfrm>
          <a:off x="3566520" y="1596473"/>
          <a:ext cx="1620561" cy="972336"/>
        </a:xfrm>
        <a:prstGeom prst="rect">
          <a:avLst/>
        </a:prstGeom>
        <a:solidFill>
          <a:schemeClr val="accent5">
            <a:hueOff val="195062"/>
            <a:satOff val="18586"/>
            <a:lumOff val="-77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Diagrams</a:t>
          </a:r>
        </a:p>
      </dsp:txBody>
      <dsp:txXfrm>
        <a:off x="3566520" y="1596473"/>
        <a:ext cx="1620561" cy="972336"/>
      </dsp:txXfrm>
    </dsp:sp>
    <dsp:sp modelId="{43408E32-AAA0-47D3-A983-E1F9AAEB3152}">
      <dsp:nvSpPr>
        <dsp:cNvPr id="0" name=""/>
        <dsp:cNvSpPr/>
      </dsp:nvSpPr>
      <dsp:spPr>
        <a:xfrm>
          <a:off x="5349137" y="1596473"/>
          <a:ext cx="1620561" cy="972336"/>
        </a:xfrm>
        <a:prstGeom prst="rect">
          <a:avLst/>
        </a:prstGeom>
        <a:solidFill>
          <a:schemeClr val="accent5">
            <a:hueOff val="219445"/>
            <a:satOff val="20909"/>
            <a:lumOff val="-87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6 Recap</a:t>
          </a:r>
        </a:p>
      </dsp:txBody>
      <dsp:txXfrm>
        <a:off x="5349137" y="1596473"/>
        <a:ext cx="1620561" cy="972336"/>
      </dsp:txXfrm>
    </dsp:sp>
    <dsp:sp modelId="{69E6A5DF-811D-4B8A-B728-D5628A82769F}">
      <dsp:nvSpPr>
        <dsp:cNvPr id="0" name=""/>
        <dsp:cNvSpPr/>
      </dsp:nvSpPr>
      <dsp:spPr>
        <a:xfrm>
          <a:off x="7131754" y="1596473"/>
          <a:ext cx="1620561" cy="972336"/>
        </a:xfrm>
        <a:prstGeom prst="rect">
          <a:avLst/>
        </a:prstGeom>
        <a:solidFill>
          <a:schemeClr val="accent5">
            <a:hueOff val="243828"/>
            <a:satOff val="23232"/>
            <a:lumOff val="-96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Product Backlog</a:t>
          </a:r>
        </a:p>
      </dsp:txBody>
      <dsp:txXfrm>
        <a:off x="7131754" y="1596473"/>
        <a:ext cx="1620561" cy="972336"/>
      </dsp:txXfrm>
    </dsp:sp>
    <dsp:sp modelId="{11A63471-EBEE-4E44-9720-F32729458ADA}">
      <dsp:nvSpPr>
        <dsp:cNvPr id="0" name=""/>
        <dsp:cNvSpPr/>
      </dsp:nvSpPr>
      <dsp:spPr>
        <a:xfrm>
          <a:off x="8914371" y="1596473"/>
          <a:ext cx="1620561" cy="972336"/>
        </a:xfrm>
        <a:prstGeom prst="rect">
          <a:avLst/>
        </a:prstGeom>
        <a:solidFill>
          <a:schemeClr val="accent5">
            <a:hueOff val="268210"/>
            <a:satOff val="25556"/>
            <a:lumOff val="-106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7 Backlog</a:t>
          </a:r>
        </a:p>
      </dsp:txBody>
      <dsp:txXfrm>
        <a:off x="8914371" y="1596473"/>
        <a:ext cx="1620561" cy="972336"/>
      </dsp:txXfrm>
    </dsp:sp>
    <dsp:sp modelId="{70DA9F24-4886-416B-A920-F1354EEF14BB}">
      <dsp:nvSpPr>
        <dsp:cNvPr id="0" name=""/>
        <dsp:cNvSpPr/>
      </dsp:nvSpPr>
      <dsp:spPr>
        <a:xfrm>
          <a:off x="1286" y="2730865"/>
          <a:ext cx="1620561" cy="972336"/>
        </a:xfrm>
        <a:prstGeom prst="rect">
          <a:avLst/>
        </a:prstGeom>
        <a:solidFill>
          <a:schemeClr val="accent5">
            <a:hueOff val="292593"/>
            <a:satOff val="27879"/>
            <a:lumOff val="-11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Metrics</a:t>
          </a:r>
        </a:p>
      </dsp:txBody>
      <dsp:txXfrm>
        <a:off x="1286" y="2730865"/>
        <a:ext cx="1620561" cy="972336"/>
      </dsp:txXfrm>
    </dsp:sp>
    <dsp:sp modelId="{726C8573-50E7-47A1-92A1-9BEFB418D621}">
      <dsp:nvSpPr>
        <dsp:cNvPr id="0" name=""/>
        <dsp:cNvSpPr/>
      </dsp:nvSpPr>
      <dsp:spPr>
        <a:xfrm>
          <a:off x="1783903" y="2730865"/>
          <a:ext cx="1620561" cy="972336"/>
        </a:xfrm>
        <a:prstGeom prst="rect">
          <a:avLst/>
        </a:prstGeom>
        <a:solidFill>
          <a:schemeClr val="accent5">
            <a:hueOff val="316976"/>
            <a:satOff val="30202"/>
            <a:lumOff val="-12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Retrospective</a:t>
          </a:r>
        </a:p>
      </dsp:txBody>
      <dsp:txXfrm>
        <a:off x="1783903" y="2730865"/>
        <a:ext cx="1620561" cy="972336"/>
      </dsp:txXfrm>
    </dsp:sp>
    <dsp:sp modelId="{DD8D9A7C-B3C3-4B67-B51D-5E6A2A9476D5}">
      <dsp:nvSpPr>
        <dsp:cNvPr id="0" name=""/>
        <dsp:cNvSpPr/>
      </dsp:nvSpPr>
      <dsp:spPr>
        <a:xfrm>
          <a:off x="3566520" y="2730865"/>
          <a:ext cx="1620561" cy="972336"/>
        </a:xfrm>
        <a:prstGeom prst="rect">
          <a:avLst/>
        </a:prstGeom>
        <a:solidFill>
          <a:schemeClr val="accent5">
            <a:hueOff val="341359"/>
            <a:satOff val="32525"/>
            <a:lumOff val="-135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8 </a:t>
          </a:r>
        </a:p>
      </dsp:txBody>
      <dsp:txXfrm>
        <a:off x="3566520" y="2730865"/>
        <a:ext cx="1620561" cy="972336"/>
      </dsp:txXfrm>
    </dsp:sp>
    <dsp:sp modelId="{3D977574-6AB8-4983-944E-0B2760042968}">
      <dsp:nvSpPr>
        <dsp:cNvPr id="0" name=""/>
        <dsp:cNvSpPr/>
      </dsp:nvSpPr>
      <dsp:spPr>
        <a:xfrm>
          <a:off x="5349137" y="2730865"/>
          <a:ext cx="1620561" cy="972336"/>
        </a:xfrm>
        <a:prstGeom prst="rect">
          <a:avLst/>
        </a:prstGeom>
        <a:solidFill>
          <a:schemeClr val="accent5">
            <a:hueOff val="365741"/>
            <a:satOff val="34849"/>
            <a:lumOff val="-145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Project Demo </a:t>
          </a:r>
        </a:p>
      </dsp:txBody>
      <dsp:txXfrm>
        <a:off x="5349137" y="2730865"/>
        <a:ext cx="1620561" cy="972336"/>
      </dsp:txXfrm>
    </dsp:sp>
    <dsp:sp modelId="{033D7461-D556-42C1-BC2D-339E9123BB15}">
      <dsp:nvSpPr>
        <dsp:cNvPr id="0" name=""/>
        <dsp:cNvSpPr/>
      </dsp:nvSpPr>
      <dsp:spPr>
        <a:xfrm>
          <a:off x="7131754" y="2730865"/>
          <a:ext cx="1620561" cy="972336"/>
        </a:xfrm>
        <a:prstGeom prst="rect">
          <a:avLst/>
        </a:prstGeom>
        <a:solidFill>
          <a:schemeClr val="accent5">
            <a:hueOff val="390124"/>
            <a:satOff val="37172"/>
            <a:lumOff val="-15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Github link</a:t>
          </a:r>
        </a:p>
      </dsp:txBody>
      <dsp:txXfrm>
        <a:off x="7131754" y="2730865"/>
        <a:ext cx="1620561" cy="972336"/>
      </dsp:txXfrm>
    </dsp:sp>
    <dsp:sp modelId="{58CB0834-C701-41BE-9D3E-FF77B41C5518}">
      <dsp:nvSpPr>
        <dsp:cNvPr id="0" name=""/>
        <dsp:cNvSpPr/>
      </dsp:nvSpPr>
      <dsp:spPr>
        <a:xfrm>
          <a:off x="8914371" y="2730865"/>
          <a:ext cx="1620561" cy="972336"/>
        </a:xfrm>
        <a:prstGeom prst="rect">
          <a:avLst/>
        </a:prstGeom>
        <a:solidFill>
          <a:schemeClr val="accent5">
            <a:hueOff val="414507"/>
            <a:satOff val="39495"/>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Live application Demo</a:t>
          </a:r>
        </a:p>
      </dsp:txBody>
      <dsp:txXfrm>
        <a:off x="8914371" y="2730865"/>
        <a:ext cx="1620561" cy="972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F0F2A-A60A-48B2-BE0E-4793EF795000}">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6ADE8-DFDE-463B-9B19-18DA93E3E124}">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07AF9-A3CB-4BC3-9E73-E67338EDE9A5}">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Tasks were clearly defined and assigned at the beginning of the sprint</a:t>
          </a:r>
        </a:p>
      </dsp:txBody>
      <dsp:txXfrm>
        <a:off x="1123136" y="4565"/>
        <a:ext cx="5880640" cy="972412"/>
      </dsp:txXfrm>
    </dsp:sp>
    <dsp:sp modelId="{69150CF2-CB14-47E0-AE5F-AF66B27BF80F}">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730D9-68E4-469C-B305-9796E57FF9F6}">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E2AFE7-AC28-46E7-97D2-7AA7A50BB7E0}">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The structure of pages was well-defined in the previous sprints, so it was easy to design inner pages with forms.</a:t>
          </a:r>
        </a:p>
      </dsp:txBody>
      <dsp:txXfrm>
        <a:off x="1123136" y="1220080"/>
        <a:ext cx="5880640" cy="972412"/>
      </dsp:txXfrm>
    </dsp:sp>
    <dsp:sp modelId="{CF25EBD4-B5A3-48FD-BEB6-10D9CEE305D9}">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A9999-D05D-420A-8202-19935B734711}">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44ADD9-9026-4753-B364-A9B631339FA6}">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Teammates</a:t>
          </a:r>
          <a:r>
            <a:rPr lang="en-US" sz="1800" kern="1200" baseline="0" dirty="0"/>
            <a:t> started to update their stories on Jira board.</a:t>
          </a:r>
          <a:endParaRPr lang="en-US" sz="1800" kern="1200" dirty="0"/>
        </a:p>
      </dsp:txBody>
      <dsp:txXfrm>
        <a:off x="1123136" y="2435596"/>
        <a:ext cx="5880640" cy="972412"/>
      </dsp:txXfrm>
    </dsp:sp>
    <dsp:sp modelId="{41692A83-F541-4843-A5AB-F9DE43825754}">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A5D6D-6005-4FB0-B2DF-7FF9FA40774F}">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1DB0EB-E95A-4392-9B81-1440D8B0F61D}">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Deadlines were made clear to each team member, and everyone adhered enthusiastically.</a:t>
          </a:r>
        </a:p>
      </dsp:txBody>
      <dsp:txXfrm>
        <a:off x="1123136" y="3651111"/>
        <a:ext cx="5880640" cy="972412"/>
      </dsp:txXfrm>
    </dsp:sp>
    <dsp:sp modelId="{38347342-8E7E-4EB8-A22B-5A46A94D3C85}">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44B0E-0F96-4D24-867E-5EC8786A3358}">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B8442-89A6-46DB-BC97-E6EE4C626057}">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Sprint planning this time made it super clear what we needed to achieve and what a team member will be working on.</a:t>
          </a:r>
        </a:p>
      </dsp:txBody>
      <dsp:txXfrm>
        <a:off x="1123136" y="4866627"/>
        <a:ext cx="5880640" cy="97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CC754-92D4-4630-AA32-998AA218365E}">
      <dsp:nvSpPr>
        <dsp:cNvPr id="0" name=""/>
        <dsp:cNvSpPr/>
      </dsp:nvSpPr>
      <dsp:spPr>
        <a:xfrm>
          <a:off x="0" y="734"/>
          <a:ext cx="6992295" cy="171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0577D4-54C8-4479-8ECB-087720F6123E}">
      <dsp:nvSpPr>
        <dsp:cNvPr id="0" name=""/>
        <dsp:cNvSpPr/>
      </dsp:nvSpPr>
      <dsp:spPr>
        <a:xfrm>
          <a:off x="519954" y="387477"/>
          <a:ext cx="945372" cy="945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EEAAB-AE52-4802-BE6F-24D62ACDAB83}">
      <dsp:nvSpPr>
        <dsp:cNvPr id="0" name=""/>
        <dsp:cNvSpPr/>
      </dsp:nvSpPr>
      <dsp:spPr>
        <a:xfrm>
          <a:off x="1985281" y="734"/>
          <a:ext cx="5007013" cy="171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3" tIns="181913" rIns="181913" bIns="181913" numCol="1" spcCol="1270" anchor="ctr" anchorCtr="0">
          <a:noAutofit/>
        </a:bodyPr>
        <a:lstStyle/>
        <a:p>
          <a:pPr marL="0" lvl="0" indent="0" algn="l" defTabSz="1066800">
            <a:lnSpc>
              <a:spcPct val="90000"/>
            </a:lnSpc>
            <a:spcBef>
              <a:spcPct val="0"/>
            </a:spcBef>
            <a:spcAft>
              <a:spcPct val="35000"/>
            </a:spcAft>
            <a:buNone/>
          </a:pPr>
          <a:r>
            <a:rPr lang="en-US" sz="2400" kern="1200" dirty="0"/>
            <a:t>Lately not conducting the calls which used to happen twice a week.</a:t>
          </a:r>
        </a:p>
      </dsp:txBody>
      <dsp:txXfrm>
        <a:off x="1985281" y="734"/>
        <a:ext cx="5007013" cy="1718858"/>
      </dsp:txXfrm>
    </dsp:sp>
    <dsp:sp modelId="{C42B8B17-9B30-4F0B-9C92-27EDFB3EE05B}">
      <dsp:nvSpPr>
        <dsp:cNvPr id="0" name=""/>
        <dsp:cNvSpPr/>
      </dsp:nvSpPr>
      <dsp:spPr>
        <a:xfrm>
          <a:off x="0" y="2149307"/>
          <a:ext cx="6992295" cy="171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99591-5679-4FE9-AFB9-F9155A6171A5}">
      <dsp:nvSpPr>
        <dsp:cNvPr id="0" name=""/>
        <dsp:cNvSpPr/>
      </dsp:nvSpPr>
      <dsp:spPr>
        <a:xfrm>
          <a:off x="519954" y="2536050"/>
          <a:ext cx="945372" cy="9453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381EC-8B62-4C7C-8E99-41CAA5AF19CB}">
      <dsp:nvSpPr>
        <dsp:cNvPr id="0" name=""/>
        <dsp:cNvSpPr/>
      </dsp:nvSpPr>
      <dsp:spPr>
        <a:xfrm>
          <a:off x="1985281" y="2149307"/>
          <a:ext cx="5007013" cy="171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3" tIns="181913" rIns="181913" bIns="181913" numCol="1" spcCol="1270" anchor="ctr" anchorCtr="0">
          <a:noAutofit/>
        </a:bodyPr>
        <a:lstStyle/>
        <a:p>
          <a:pPr marL="0" lvl="0" indent="0" algn="l" defTabSz="1066800">
            <a:lnSpc>
              <a:spcPct val="90000"/>
            </a:lnSpc>
            <a:spcBef>
              <a:spcPct val="0"/>
            </a:spcBef>
            <a:spcAft>
              <a:spcPct val="35000"/>
            </a:spcAft>
            <a:buNone/>
          </a:pPr>
          <a:r>
            <a:rPr lang="en-US" sz="2400" kern="1200" dirty="0"/>
            <a:t>Some of the test cases were not passing the 100% parameter and their score was less than 90%.</a:t>
          </a:r>
        </a:p>
      </dsp:txBody>
      <dsp:txXfrm>
        <a:off x="1985281" y="2149307"/>
        <a:ext cx="5007013" cy="1718858"/>
      </dsp:txXfrm>
    </dsp:sp>
    <dsp:sp modelId="{CA4F10D8-A499-42B2-BED2-63E53A05F34B}">
      <dsp:nvSpPr>
        <dsp:cNvPr id="0" name=""/>
        <dsp:cNvSpPr/>
      </dsp:nvSpPr>
      <dsp:spPr>
        <a:xfrm>
          <a:off x="0" y="4297880"/>
          <a:ext cx="6992295" cy="1718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BDA20-73CE-4381-B05A-11F6D3F18B0A}">
      <dsp:nvSpPr>
        <dsp:cNvPr id="0" name=""/>
        <dsp:cNvSpPr/>
      </dsp:nvSpPr>
      <dsp:spPr>
        <a:xfrm>
          <a:off x="519954" y="4684624"/>
          <a:ext cx="945372" cy="9453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F6F16-B083-4322-81AD-B6D5CC9DD463}">
      <dsp:nvSpPr>
        <dsp:cNvPr id="0" name=""/>
        <dsp:cNvSpPr/>
      </dsp:nvSpPr>
      <dsp:spPr>
        <a:xfrm>
          <a:off x="1985281" y="4297880"/>
          <a:ext cx="5007013" cy="171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3" tIns="181913" rIns="181913" bIns="181913" numCol="1" spcCol="1270" anchor="ctr" anchorCtr="0">
          <a:noAutofit/>
        </a:bodyPr>
        <a:lstStyle/>
        <a:p>
          <a:pPr marL="0" lvl="0" indent="0" algn="l" defTabSz="1066800">
            <a:lnSpc>
              <a:spcPct val="90000"/>
            </a:lnSpc>
            <a:spcBef>
              <a:spcPct val="0"/>
            </a:spcBef>
            <a:spcAft>
              <a:spcPct val="35000"/>
            </a:spcAft>
            <a:buNone/>
          </a:pPr>
          <a:r>
            <a:rPr lang="en-US" sz="2400" kern="1200" dirty="0"/>
            <a:t>Some of the set deadlines were not adhered to.</a:t>
          </a:r>
        </a:p>
      </dsp:txBody>
      <dsp:txXfrm>
        <a:off x="1985281" y="4297880"/>
        <a:ext cx="5007013" cy="1718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1242B-A4B1-4170-99E3-D67A0B2C390D}">
      <dsp:nvSpPr>
        <dsp:cNvPr id="0" name=""/>
        <dsp:cNvSpPr/>
      </dsp:nvSpPr>
      <dsp:spPr>
        <a:xfrm>
          <a:off x="0" y="680"/>
          <a:ext cx="6854509" cy="15933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7A601-A757-4471-B90C-3B5DC983F9D2}">
      <dsp:nvSpPr>
        <dsp:cNvPr id="0" name=""/>
        <dsp:cNvSpPr/>
      </dsp:nvSpPr>
      <dsp:spPr>
        <a:xfrm>
          <a:off x="481975" y="359174"/>
          <a:ext cx="876318" cy="8763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36869-DADD-40AE-A91F-97CBEBDB5BA1}">
      <dsp:nvSpPr>
        <dsp:cNvPr id="0" name=""/>
        <dsp:cNvSpPr/>
      </dsp:nvSpPr>
      <dsp:spPr>
        <a:xfrm>
          <a:off x="1840268" y="680"/>
          <a:ext cx="5014240" cy="1593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5" tIns="168625" rIns="168625" bIns="168625" numCol="1" spcCol="1270" anchor="ctr" anchorCtr="0">
          <a:noAutofit/>
        </a:bodyPr>
        <a:lstStyle/>
        <a:p>
          <a:pPr marL="0" lvl="0" indent="0" algn="l" defTabSz="800100">
            <a:lnSpc>
              <a:spcPct val="90000"/>
            </a:lnSpc>
            <a:spcBef>
              <a:spcPct val="0"/>
            </a:spcBef>
            <a:spcAft>
              <a:spcPct val="35000"/>
            </a:spcAft>
            <a:buNone/>
          </a:pPr>
          <a:r>
            <a:rPr lang="en-US" sz="1800" kern="1200" dirty="0"/>
            <a:t>Conduct two weekly calls as before where updates are shared. Requesting the team to discuss their schedule so the meetings can be held.</a:t>
          </a:r>
        </a:p>
      </dsp:txBody>
      <dsp:txXfrm>
        <a:off x="1840268" y="680"/>
        <a:ext cx="5014240" cy="1593306"/>
      </dsp:txXfrm>
    </dsp:sp>
    <dsp:sp modelId="{3A90DFE9-02F6-489F-B7BF-B7F631EFB409}">
      <dsp:nvSpPr>
        <dsp:cNvPr id="0" name=""/>
        <dsp:cNvSpPr/>
      </dsp:nvSpPr>
      <dsp:spPr>
        <a:xfrm>
          <a:off x="0" y="1992313"/>
          <a:ext cx="6854509" cy="15933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624EE-3FB3-48A4-99E8-B455460C14ED}">
      <dsp:nvSpPr>
        <dsp:cNvPr id="0" name=""/>
        <dsp:cNvSpPr/>
      </dsp:nvSpPr>
      <dsp:spPr>
        <a:xfrm>
          <a:off x="481975" y="2350807"/>
          <a:ext cx="876318" cy="8763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053C0-8E2B-491B-9AAE-543F990654CE}">
      <dsp:nvSpPr>
        <dsp:cNvPr id="0" name=""/>
        <dsp:cNvSpPr/>
      </dsp:nvSpPr>
      <dsp:spPr>
        <a:xfrm>
          <a:off x="1840268" y="1992313"/>
          <a:ext cx="5014240" cy="1593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5" tIns="168625" rIns="168625" bIns="168625" numCol="1" spcCol="1270" anchor="ctr" anchorCtr="0">
          <a:noAutofit/>
        </a:bodyPr>
        <a:lstStyle/>
        <a:p>
          <a:pPr marL="0" lvl="0" indent="0" algn="l" defTabSz="800100">
            <a:lnSpc>
              <a:spcPct val="90000"/>
            </a:lnSpc>
            <a:spcBef>
              <a:spcPct val="0"/>
            </a:spcBef>
            <a:spcAft>
              <a:spcPct val="35000"/>
            </a:spcAft>
            <a:buNone/>
          </a:pPr>
          <a:r>
            <a:rPr lang="en-US" sz="1800" kern="1200" dirty="0"/>
            <a:t>Integration and smoke testing will be done thoroughly in the last deliverable.</a:t>
          </a:r>
        </a:p>
      </dsp:txBody>
      <dsp:txXfrm>
        <a:off x="1840268" y="1992313"/>
        <a:ext cx="5014240" cy="1593306"/>
      </dsp:txXfrm>
    </dsp:sp>
    <dsp:sp modelId="{88FA1461-DEF1-47E7-9808-1EEC0131EC39}">
      <dsp:nvSpPr>
        <dsp:cNvPr id="0" name=""/>
        <dsp:cNvSpPr/>
      </dsp:nvSpPr>
      <dsp:spPr>
        <a:xfrm>
          <a:off x="0" y="3983946"/>
          <a:ext cx="6854509" cy="15933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AFA8C-D98F-43F1-907C-7C23A7B722D8}">
      <dsp:nvSpPr>
        <dsp:cNvPr id="0" name=""/>
        <dsp:cNvSpPr/>
      </dsp:nvSpPr>
      <dsp:spPr>
        <a:xfrm>
          <a:off x="481975" y="4342440"/>
          <a:ext cx="876318" cy="8763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F93D6-260E-4C4C-B9A0-40A5E293B18A}">
      <dsp:nvSpPr>
        <dsp:cNvPr id="0" name=""/>
        <dsp:cNvSpPr/>
      </dsp:nvSpPr>
      <dsp:spPr>
        <a:xfrm>
          <a:off x="1840268" y="3983946"/>
          <a:ext cx="5014240" cy="1593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5" tIns="168625" rIns="168625" bIns="168625" numCol="1" spcCol="1270" anchor="ctr" anchorCtr="0">
          <a:noAutofit/>
        </a:bodyPr>
        <a:lstStyle/>
        <a:p>
          <a:pPr marL="0" lvl="0" indent="0" algn="l" defTabSz="800100">
            <a:lnSpc>
              <a:spcPct val="90000"/>
            </a:lnSpc>
            <a:spcBef>
              <a:spcPct val="0"/>
            </a:spcBef>
            <a:spcAft>
              <a:spcPct val="35000"/>
            </a:spcAft>
            <a:buNone/>
          </a:pPr>
          <a:r>
            <a:rPr lang="en-US" sz="1800" kern="1200" dirty="0"/>
            <a:t>Something like Daily Standups should be held so that teammates who need help can discuss it with others and get the work done. It will also help all of us to get ready for the tech companies.</a:t>
          </a:r>
        </a:p>
      </dsp:txBody>
      <dsp:txXfrm>
        <a:off x="1840268" y="3983946"/>
        <a:ext cx="5014240" cy="15933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4/3/2023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4/3/2023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4/3/2023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4/3/2023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4/3/2023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4/3/2023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4/3/2023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4/3/2023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4/3/2023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4/3/2023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4/3/2023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4/3/2023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easyway1.atlassian.net/browse/DCS-73?atlOrigin=eyJpIjoiYzgwYTQ0ZjEyNzQzNGJhN2JmNjEyZTM0NmRhZWZhNjIiLCJwIjoic2hlZXRzLWppcmEifQ" TargetMode="External"/><Relationship Id="rId7" Type="http://schemas.openxmlformats.org/officeDocument/2006/relationships/hyperlink" Target="https://easyway1.atlassian.net/browse/DCS-32?atlOrigin=eyJpIjoiYzgwYTQ0ZjEyNzQzNGJhN2JmNjEyZTM0NmRhZWZhNjIiLCJwIjoic2hlZXRzLWppcmEifQ" TargetMode="External"/><Relationship Id="rId2" Type="http://schemas.openxmlformats.org/officeDocument/2006/relationships/hyperlink" Target="https://easyway1.atlassian.net/browse/DCS-74?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70?atlOrigin=eyJpIjoiYzgwYTQ0ZjEyNzQzNGJhN2JmNjEyZTM0NmRhZWZhNjIiLCJwIjoic2hlZXRzLWppcmEifQ" TargetMode="External"/><Relationship Id="rId5" Type="http://schemas.openxmlformats.org/officeDocument/2006/relationships/hyperlink" Target="https://easyway1.atlassian.net/browse/DCS-71?atlOrigin=eyJpIjoiYzgwYTQ0ZjEyNzQzNGJhN2JmNjEyZTM0NmRhZWZhNjIiLCJwIjoic2hlZXRzLWppcmEifQ" TargetMode="External"/><Relationship Id="rId4" Type="http://schemas.openxmlformats.org/officeDocument/2006/relationships/hyperlink" Target="https://easyway1.atlassian.net/browse/DCS-72?atlOrigin=eyJpIjoiYzgwYTQ0ZjEyNzQzNGJhN2JmNjEyZTM0NmRhZWZhNjIiLCJwIjoic2hlZXRzLWppcmEif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asyway1.atlassian.net/browse/DCS-37?atlOrigin=eyJpIjoiYzgwYTQ0ZjEyNzQzNGJhN2JmNjEyZTM0NmRhZWZhNjIiLCJwIjoic2hlZXRzLWppcmEifQ" TargetMode="External"/><Relationship Id="rId7" Type="http://schemas.openxmlformats.org/officeDocument/2006/relationships/hyperlink" Target="https://easyway1.atlassian.net/browse/DCS-40?atlOrigin=eyJpIjoiYzgwYTQ0ZjEyNzQzNGJhN2JmNjEyZTM0NmRhZWZhNjIiLCJwIjoic2hlZXRzLWppcmEifQ" TargetMode="External"/><Relationship Id="rId2" Type="http://schemas.openxmlformats.org/officeDocument/2006/relationships/hyperlink" Target="https://easyway1.atlassian.net/browse/DCS-39?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41?atlOrigin=eyJpIjoiYzgwYTQ0ZjEyNzQzNGJhN2JmNjEyZTM0NmRhZWZhNjIiLCJwIjoic2hlZXRzLWppcmEifQ" TargetMode="External"/><Relationship Id="rId5" Type="http://schemas.openxmlformats.org/officeDocument/2006/relationships/hyperlink" Target="https://easyway1.atlassian.net/browse/DCS-45?atlOrigin=eyJpIjoiYzgwYTQ0ZjEyNzQzNGJhN2JmNjEyZTM0NmRhZWZhNjIiLCJwIjoic2hlZXRzLWppcmEifQ" TargetMode="External"/><Relationship Id="rId4" Type="http://schemas.openxmlformats.org/officeDocument/2006/relationships/hyperlink" Target="https://easyway1.atlassian.net/browse/DCS-33?atlOrigin=eyJpIjoiYzgwYTQ0ZjEyNzQzNGJhN2JmNjEyZTM0NmRhZWZhNjIiLCJwIjoic2hlZXRzLWppcmEifQ"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asyway1.atlassian.net/browse/DCS-68?atlOrigin=eyJpIjoiYzgwYTQ0ZjEyNzQzNGJhN2JmNjEyZTM0NmRhZWZhNjIiLCJwIjoic2hlZXRzLWppcmEifQ" TargetMode="External"/><Relationship Id="rId2" Type="http://schemas.openxmlformats.org/officeDocument/2006/relationships/hyperlink" Target="https://easyway1.atlassian.net/browse/DCS-69?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35?atlOrigin=eyJpIjoiYzgwYTQ0ZjEyNzQzNGJhN2JmNjEyZTM0NmRhZWZhNjIiLCJwIjoic2hlZXRzLWppcmEifQ" TargetMode="External"/><Relationship Id="rId5" Type="http://schemas.openxmlformats.org/officeDocument/2006/relationships/hyperlink" Target="https://easyway1.atlassian.net/browse/DCS-38?atlOrigin=eyJpIjoiYzgwYTQ0ZjEyNzQzNGJhN2JmNjEyZTM0NmRhZWZhNjIiLCJwIjoic2hlZXRzLWppcmEifQ" TargetMode="External"/><Relationship Id="rId4" Type="http://schemas.openxmlformats.org/officeDocument/2006/relationships/hyperlink" Target="https://easyway1.atlassian.net/browse/DCS-67?atlOrigin=eyJpIjoiYzgwYTQ0ZjEyNzQzNGJhN2JmNjEyZTM0NmRhZWZhNjIiLCJwIjoic2hlZXRzLWppcmEif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asyway1.atlassian.net/browse/DCS-68?atlOrigin=eyJpIjoiYzgwYTQ0ZjEyNzQzNGJhN2JmNjEyZTM0NmRhZWZhNjIiLCJwIjoic2hlZXRzLWppcmEifQ" TargetMode="External"/><Relationship Id="rId2" Type="http://schemas.openxmlformats.org/officeDocument/2006/relationships/hyperlink" Target="https://easyway1.atlassian.net/browse/DCS-69?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35?atlOrigin=eyJpIjoiYzgwYTQ0ZjEyNzQzNGJhN2JmNjEyZTM0NmRhZWZhNjIiLCJwIjoic2hlZXRzLWppcmEifQ" TargetMode="External"/><Relationship Id="rId5" Type="http://schemas.openxmlformats.org/officeDocument/2006/relationships/hyperlink" Target="https://easyway1.atlassian.net/browse/DCS-38?atlOrigin=eyJpIjoiYzgwYTQ0ZjEyNzQzNGJhN2JmNjEyZTM0NmRhZWZhNjIiLCJwIjoic2hlZXRzLWppcmEifQ" TargetMode="External"/><Relationship Id="rId4" Type="http://schemas.openxmlformats.org/officeDocument/2006/relationships/hyperlink" Target="https://easyway1.atlassian.net/browse/DCS-67?atlOrigin=eyJpIjoiYzgwYTQ0ZjEyNzQzNGJhN2JmNjEyZTM0NmRhZWZhNjIiLCJwIjoic2hlZXRzLWppcmEif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asyway1.atlassian.net/browse/DCS-73?atlOrigin=eyJpIjoiYzgwYTQ0ZjEyNzQzNGJhN2JmNjEyZTM0NmRhZWZhNjIiLCJwIjoic2hlZXRzLWppcmEifQ" TargetMode="External"/><Relationship Id="rId7" Type="http://schemas.openxmlformats.org/officeDocument/2006/relationships/hyperlink" Target="https://easyway1.atlassian.net/browse/DCS-32?atlOrigin=eyJpIjoiYzgwYTQ0ZjEyNzQzNGJhN2JmNjEyZTM0NmRhZWZhNjIiLCJwIjoic2hlZXRzLWppcmEifQ" TargetMode="External"/><Relationship Id="rId2" Type="http://schemas.openxmlformats.org/officeDocument/2006/relationships/hyperlink" Target="https://easyway1.atlassian.net/browse/DCS-74?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70?atlOrigin=eyJpIjoiYzgwYTQ0ZjEyNzQzNGJhN2JmNjEyZTM0NmRhZWZhNjIiLCJwIjoic2hlZXRzLWppcmEifQ" TargetMode="External"/><Relationship Id="rId5" Type="http://schemas.openxmlformats.org/officeDocument/2006/relationships/hyperlink" Target="https://easyway1.atlassian.net/browse/DCS-71?atlOrigin=eyJpIjoiYzgwYTQ0ZjEyNzQzNGJhN2JmNjEyZTM0NmRhZWZhNjIiLCJwIjoic2hlZXRzLWppcmEifQ" TargetMode="External"/><Relationship Id="rId4" Type="http://schemas.openxmlformats.org/officeDocument/2006/relationships/hyperlink" Target="https://easyway1.atlassian.net/browse/DCS-72?atlOrigin=eyJpIjoiYzgwYTQ0ZjEyNzQzNGJhN2JmNjEyZTM0NmRhZWZhNjIiLCJwIjoic2hlZXRzLWppcmEif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ksharma67/EasyWay/blob/main/ProjectDocs/Artifacts/EasyWay%20Technical%20Paper.pdf" TargetMode="External"/><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 Id="rId5" Type="http://schemas.openxmlformats.org/officeDocument/2006/relationships/hyperlink" Target="https://github.com/ksharma67/EasyWay/blob/main/ProjectDocs/Artifacts/API%20Documentation.pdf" TargetMode="External"/><Relationship Id="rId4" Type="http://schemas.openxmlformats.org/officeDocument/2006/relationships/hyperlink" Target="https://github.com/ksharma67/EasyWay/blob/5799a40050261be988faa92bf1916b534a1a58d2/ProjectDocs/Artifacts/Installation%20Manual.pdf" TargetMode="Externa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F3F1-1488-B971-774B-F58999082AAC}"/>
              </a:ext>
            </a:extLst>
          </p:cNvPr>
          <p:cNvSpPr>
            <a:spLocks noGrp="1"/>
          </p:cNvSpPr>
          <p:nvPr>
            <p:ph type="ctrTitle"/>
          </p:nvPr>
        </p:nvSpPr>
        <p:spPr>
          <a:xfrm>
            <a:off x="645201" y="1541558"/>
            <a:ext cx="3177528" cy="1323715"/>
          </a:xfrm>
        </p:spPr>
        <p:txBody>
          <a:bodyPr vert="horz" lIns="91440" tIns="45720" rIns="91440" bIns="45720" rtlCol="0" anchor="ctr">
            <a:normAutofit/>
          </a:bodyPr>
          <a:lstStyle/>
          <a:p>
            <a:r>
              <a:rPr lang="en-US" sz="4000" dirty="0" err="1"/>
              <a:t>EasyWay</a:t>
            </a:r>
            <a:endParaRPr lang="en-US" sz="4000" dirty="0"/>
          </a:p>
        </p:txBody>
      </p:sp>
      <p:sp>
        <p:nvSpPr>
          <p:cNvPr id="3" name="Subtitle 2">
            <a:extLst>
              <a:ext uri="{FF2B5EF4-FFF2-40B4-BE49-F238E27FC236}">
                <a16:creationId xmlns:a16="http://schemas.microsoft.com/office/drawing/2014/main" id="{B14F22A8-1CEF-66B5-ED33-C5A3151352D9}"/>
              </a:ext>
            </a:extLst>
          </p:cNvPr>
          <p:cNvSpPr>
            <a:spLocks noGrp="1"/>
          </p:cNvSpPr>
          <p:nvPr>
            <p:ph type="subTitle" idx="1"/>
          </p:nvPr>
        </p:nvSpPr>
        <p:spPr>
          <a:xfrm>
            <a:off x="614999" y="2781298"/>
            <a:ext cx="3234883" cy="2667000"/>
          </a:xfrm>
        </p:spPr>
        <p:txBody>
          <a:bodyPr vert="horz" lIns="91440" tIns="45720" rIns="91440" bIns="45720" rtlCol="0">
            <a:normAutofit/>
          </a:bodyPr>
          <a:lstStyle/>
          <a:p>
            <a:r>
              <a:rPr lang="en-US" sz="1800" b="1" i="1" dirty="0"/>
              <a:t>Sprint 7</a:t>
            </a:r>
          </a:p>
          <a:p>
            <a:r>
              <a:rPr lang="en-US" sz="1800" b="1" i="1" dirty="0"/>
              <a:t>Subject: CS692</a:t>
            </a:r>
          </a:p>
          <a:p>
            <a:r>
              <a:rPr lang="en-US" sz="1800" b="1" i="1" dirty="0"/>
              <a:t>Computer Science Project 2</a:t>
            </a:r>
          </a:p>
          <a:p>
            <a:endParaRPr lang="en-US" sz="1800" b="1" i="1" dirty="0"/>
          </a:p>
          <a:p>
            <a:r>
              <a:rPr lang="en-US" sz="1800" b="1" i="1" dirty="0"/>
              <a:t>Designed By:</a:t>
            </a:r>
          </a:p>
          <a:p>
            <a:r>
              <a:rPr lang="en-US" sz="1800" b="1" i="1" dirty="0"/>
              <a:t>Vidisha Vijay Sawant</a:t>
            </a:r>
          </a:p>
        </p:txBody>
      </p:sp>
      <p:pic>
        <p:nvPicPr>
          <p:cNvPr id="6" name="Video 5" title="Railway In The City">
            <a:hlinkClick r:id="" action="ppaction://media"/>
            <a:extLst>
              <a:ext uri="{FF2B5EF4-FFF2-40B4-BE49-F238E27FC236}">
                <a16:creationId xmlns:a16="http://schemas.microsoft.com/office/drawing/2014/main" id="{4AF46E7C-2402-D3FB-3F29-2DA8C0A3F1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7888" y="1295402"/>
            <a:ext cx="7848904" cy="4415008"/>
          </a:xfrm>
          <a:prstGeom prst="rect">
            <a:avLst/>
          </a:prstGeom>
        </p:spPr>
      </p:pic>
    </p:spTree>
    <p:extLst>
      <p:ext uri="{BB962C8B-B14F-4D97-AF65-F5344CB8AC3E}">
        <p14:creationId xmlns:p14="http://schemas.microsoft.com/office/powerpoint/2010/main" val="330931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6"/>
                                        </p:tgtEl>
                                      </p:cBhvr>
                                    </p:cmd>
                                  </p:childTnLst>
                                </p:cTn>
                              </p:par>
                              <p:par>
                                <p:cTn id="7" presetID="16" presetClass="entr" presetSubtype="2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inVertical)">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0" repeatCount="indefinite" fill="hold" display="0">
                  <p:stCondLst>
                    <p:cond delay="indefinite"/>
                  </p:stCondLst>
                </p:cTn>
                <p:tgtEl>
                  <p:spTgt spid="6"/>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ABFC-16AE-92D6-C4E9-F7356E476E5C}"/>
              </a:ext>
            </a:extLst>
          </p:cNvPr>
          <p:cNvSpPr>
            <a:spLocks noGrp="1"/>
          </p:cNvSpPr>
          <p:nvPr>
            <p:ph type="title"/>
          </p:nvPr>
        </p:nvSpPr>
        <p:spPr>
          <a:xfrm>
            <a:off x="430701" y="102679"/>
            <a:ext cx="10895106" cy="1325563"/>
          </a:xfrm>
        </p:spPr>
        <p:txBody>
          <a:bodyPr/>
          <a:lstStyle/>
          <a:p>
            <a:pPr algn="ctr"/>
            <a:r>
              <a:rPr lang="en-US" dirty="0"/>
              <a:t>Persona 1</a:t>
            </a:r>
          </a:p>
        </p:txBody>
      </p:sp>
      <p:pic>
        <p:nvPicPr>
          <p:cNvPr id="4" name="Content Placeholder 5">
            <a:extLst>
              <a:ext uri="{FF2B5EF4-FFF2-40B4-BE49-F238E27FC236}">
                <a16:creationId xmlns:a16="http://schemas.microsoft.com/office/drawing/2014/main" id="{22B2456C-E2EE-3653-6255-4A2F0DCE9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371600" y="1428242"/>
            <a:ext cx="9180576" cy="5089482"/>
          </a:xfrm>
          <a:prstGeom prst="rect">
            <a:avLst/>
          </a:prstGeom>
          <a:noFill/>
        </p:spPr>
      </p:pic>
    </p:spTree>
    <p:extLst>
      <p:ext uri="{BB962C8B-B14F-4D97-AF65-F5344CB8AC3E}">
        <p14:creationId xmlns:p14="http://schemas.microsoft.com/office/powerpoint/2010/main" val="324287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A9F8-44C2-489A-C80C-4A1AF4043440}"/>
              </a:ext>
            </a:extLst>
          </p:cNvPr>
          <p:cNvSpPr>
            <a:spLocks noGrp="1"/>
          </p:cNvSpPr>
          <p:nvPr>
            <p:ph type="title"/>
          </p:nvPr>
        </p:nvSpPr>
        <p:spPr>
          <a:xfrm>
            <a:off x="458694" y="202753"/>
            <a:ext cx="10895106" cy="1325563"/>
          </a:xfrm>
        </p:spPr>
        <p:txBody>
          <a:bodyPr>
            <a:normAutofit/>
          </a:bodyPr>
          <a:lstStyle/>
          <a:p>
            <a:pPr algn="ctr"/>
            <a:r>
              <a:rPr lang="en-US" dirty="0"/>
              <a:t>Persona 2</a:t>
            </a:r>
          </a:p>
        </p:txBody>
      </p:sp>
      <p:pic>
        <p:nvPicPr>
          <p:cNvPr id="4" name="Content Placeholder 7" descr="Text&#10;&#10;Description automatically generated">
            <a:extLst>
              <a:ext uri="{FF2B5EF4-FFF2-40B4-BE49-F238E27FC236}">
                <a16:creationId xmlns:a16="http://schemas.microsoft.com/office/drawing/2014/main" id="{995F81E9-EDBC-3A75-58F6-6E617D0C8F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315959" y="1433082"/>
            <a:ext cx="9180576" cy="5135385"/>
          </a:xfrm>
          <a:prstGeom prst="rect">
            <a:avLst/>
          </a:prstGeom>
        </p:spPr>
      </p:pic>
    </p:spTree>
    <p:extLst>
      <p:ext uri="{BB962C8B-B14F-4D97-AF65-F5344CB8AC3E}">
        <p14:creationId xmlns:p14="http://schemas.microsoft.com/office/powerpoint/2010/main" val="3494872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6DE9-6F76-E18C-605C-4687B9CAB7DB}"/>
              </a:ext>
            </a:extLst>
          </p:cNvPr>
          <p:cNvSpPr>
            <a:spLocks noGrp="1"/>
          </p:cNvSpPr>
          <p:nvPr>
            <p:ph type="title"/>
          </p:nvPr>
        </p:nvSpPr>
        <p:spPr>
          <a:xfrm>
            <a:off x="458694" y="216013"/>
            <a:ext cx="10895106" cy="1325563"/>
          </a:xfrm>
        </p:spPr>
        <p:txBody>
          <a:bodyPr>
            <a:normAutofit/>
          </a:bodyPr>
          <a:lstStyle/>
          <a:p>
            <a:pPr algn="ctr"/>
            <a:r>
              <a:rPr lang="en-US" dirty="0"/>
              <a:t>Persona 3</a:t>
            </a:r>
          </a:p>
        </p:txBody>
      </p:sp>
      <p:pic>
        <p:nvPicPr>
          <p:cNvPr id="4" name="Content Placeholder 7">
            <a:extLst>
              <a:ext uri="{FF2B5EF4-FFF2-40B4-BE49-F238E27FC236}">
                <a16:creationId xmlns:a16="http://schemas.microsoft.com/office/drawing/2014/main" id="{7437662D-F08D-E422-6FAF-DF7CDC0E22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471543" y="1411566"/>
            <a:ext cx="9248913" cy="5138928"/>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4" name="Picture 1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838200" y="531016"/>
            <a:ext cx="5638800" cy="1875416"/>
          </a:xfrm>
        </p:spPr>
        <p:txBody>
          <a:bodyPr>
            <a:normAutofit/>
          </a:bodyPr>
          <a:lstStyle/>
          <a:p>
            <a:r>
              <a:rPr lang="en-US" dirty="0"/>
              <a:t>Minimal Viable Product (MVP)</a:t>
            </a:r>
          </a:p>
        </p:txBody>
      </p:sp>
      <p:sp>
        <p:nvSpPr>
          <p:cNvPr id="3" name="Content Placeholder 2">
            <a:extLst>
              <a:ext uri="{FF2B5EF4-FFF2-40B4-BE49-F238E27FC236}">
                <a16:creationId xmlns:a16="http://schemas.microsoft.com/office/drawing/2014/main" id="{539C6A7D-D50B-1EA5-B0EF-6421F07B8AE1}"/>
              </a:ext>
            </a:extLst>
          </p:cNvPr>
          <p:cNvSpPr>
            <a:spLocks noGrp="1"/>
          </p:cNvSpPr>
          <p:nvPr>
            <p:ph idx="1"/>
          </p:nvPr>
        </p:nvSpPr>
        <p:spPr>
          <a:xfrm>
            <a:off x="835152" y="2205318"/>
            <a:ext cx="5641485" cy="4075048"/>
          </a:xfrm>
        </p:spPr>
        <p:txBody>
          <a:bodyPr anchor="ctr">
            <a:normAutofit/>
          </a:bodyPr>
          <a:lstStyle/>
          <a:p>
            <a:pPr marL="514350" indent="-514350">
              <a:buFont typeface="+mj-lt"/>
              <a:buAutoNum type="arabicPeriod"/>
            </a:pPr>
            <a:r>
              <a:rPr lang="en-US" sz="2000" dirty="0"/>
              <a:t>Homepage</a:t>
            </a:r>
          </a:p>
          <a:p>
            <a:pPr marL="514350" indent="-514350">
              <a:buFont typeface="+mj-lt"/>
              <a:buAutoNum type="arabicPeriod"/>
            </a:pPr>
            <a:r>
              <a:rPr lang="en-US" sz="2000" dirty="0"/>
              <a:t>Service Catalog</a:t>
            </a:r>
          </a:p>
          <a:p>
            <a:pPr marL="514350" indent="-514350">
              <a:buFont typeface="+mj-lt"/>
              <a:buAutoNum type="arabicPeriod"/>
            </a:pPr>
            <a:r>
              <a:rPr lang="en-US" sz="2000" dirty="0"/>
              <a:t>Cancel Booking</a:t>
            </a:r>
          </a:p>
          <a:p>
            <a:pPr marL="514350" indent="-514350">
              <a:buFont typeface="+mj-lt"/>
              <a:buAutoNum type="arabicPeriod"/>
            </a:pPr>
            <a:r>
              <a:rPr lang="en-US" sz="2000" dirty="0"/>
              <a:t>Registration – Customer and Professional</a:t>
            </a:r>
          </a:p>
          <a:p>
            <a:pPr marL="514350" indent="-514350">
              <a:buFont typeface="+mj-lt"/>
              <a:buAutoNum type="arabicPeriod"/>
            </a:pPr>
            <a:r>
              <a:rPr lang="en-US" sz="2000" dirty="0"/>
              <a:t>Login – Customer and Professional</a:t>
            </a:r>
          </a:p>
          <a:p>
            <a:pPr marL="514350" indent="-514350">
              <a:buFont typeface="+mj-lt"/>
              <a:buAutoNum type="arabicPeriod"/>
            </a:pPr>
            <a:r>
              <a:rPr lang="en-US" sz="2000" dirty="0"/>
              <a:t>Book – Calendar and Time</a:t>
            </a:r>
          </a:p>
          <a:p>
            <a:pPr marL="514350" indent="-514350">
              <a:buFont typeface="+mj-lt"/>
              <a:buAutoNum type="arabicPeriod"/>
            </a:pPr>
            <a:r>
              <a:rPr lang="en-US" sz="2000" dirty="0"/>
              <a:t>Booking Confirmation via email or in-app</a:t>
            </a:r>
          </a:p>
        </p:txBody>
      </p:sp>
      <p:pic>
        <p:nvPicPr>
          <p:cNvPr id="5" name="Picture 4" descr="Calculator and folders">
            <a:extLst>
              <a:ext uri="{FF2B5EF4-FFF2-40B4-BE49-F238E27FC236}">
                <a16:creationId xmlns:a16="http://schemas.microsoft.com/office/drawing/2014/main" id="{78481909-E143-7182-0153-20523596DF92}"/>
              </a:ext>
            </a:extLst>
          </p:cNvPr>
          <p:cNvPicPr>
            <a:picLocks noChangeAspect="1"/>
          </p:cNvPicPr>
          <p:nvPr/>
        </p:nvPicPr>
        <p:blipFill rotWithShape="1">
          <a:blip r:embed="rId4"/>
          <a:srcRect l="12707" r="34045" b="-1"/>
          <a:stretch/>
        </p:blipFill>
        <p:spPr>
          <a:xfrm>
            <a:off x="6861048" y="1"/>
            <a:ext cx="5330952" cy="6858000"/>
          </a:xfrm>
          <a:prstGeom prst="rect">
            <a:avLst/>
          </a:prstGeom>
        </p:spPr>
      </p:pic>
    </p:spTree>
    <p:extLst>
      <p:ext uri="{BB962C8B-B14F-4D97-AF65-F5344CB8AC3E}">
        <p14:creationId xmlns:p14="http://schemas.microsoft.com/office/powerpoint/2010/main" val="38427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47DF-909B-2A05-0C07-8D20AC8362C9}"/>
              </a:ext>
            </a:extLst>
          </p:cNvPr>
          <p:cNvSpPr>
            <a:spLocks noGrp="1"/>
          </p:cNvSpPr>
          <p:nvPr>
            <p:ph type="title"/>
          </p:nvPr>
        </p:nvSpPr>
        <p:spPr>
          <a:xfrm>
            <a:off x="1198182" y="381000"/>
            <a:ext cx="10003218" cy="1600124"/>
          </a:xfrm>
        </p:spPr>
        <p:txBody>
          <a:bodyPr>
            <a:normAutofit/>
          </a:bodyPr>
          <a:lstStyle/>
          <a:p>
            <a:pPr algn="ctr"/>
            <a:r>
              <a:rPr lang="en-US" dirty="0"/>
              <a:t>Minimal Viable Product (MVP)</a:t>
            </a:r>
          </a:p>
        </p:txBody>
      </p:sp>
      <p:pic>
        <p:nvPicPr>
          <p:cNvPr id="4" name="Picture 3" descr="A screenshot of a computer&#10;&#10;Description automatically generated with medium confidence">
            <a:extLst>
              <a:ext uri="{FF2B5EF4-FFF2-40B4-BE49-F238E27FC236}">
                <a16:creationId xmlns:a16="http://schemas.microsoft.com/office/drawing/2014/main" id="{1ED42135-3216-6B5D-771A-8EFD51A3A1D8}"/>
              </a:ext>
            </a:extLst>
          </p:cNvPr>
          <p:cNvPicPr>
            <a:picLocks noChangeAspect="1"/>
          </p:cNvPicPr>
          <p:nvPr/>
        </p:nvPicPr>
        <p:blipFill rotWithShape="1">
          <a:blip r:embed="rId2"/>
          <a:srcRect l="40259" t="16489" r="40919" b="6410"/>
          <a:stretch/>
        </p:blipFill>
        <p:spPr>
          <a:xfrm>
            <a:off x="3721932" y="2514601"/>
            <a:ext cx="1531319" cy="3662362"/>
          </a:xfrm>
          <a:prstGeom prst="rect">
            <a:avLst/>
          </a:prstGeom>
        </p:spPr>
      </p:pic>
      <p:pic>
        <p:nvPicPr>
          <p:cNvPr id="5" name="Picture 4">
            <a:extLst>
              <a:ext uri="{FF2B5EF4-FFF2-40B4-BE49-F238E27FC236}">
                <a16:creationId xmlns:a16="http://schemas.microsoft.com/office/drawing/2014/main" id="{71A6FA7A-72B0-C5DA-6303-F9C54295F255}"/>
              </a:ext>
            </a:extLst>
          </p:cNvPr>
          <p:cNvPicPr>
            <a:picLocks noChangeAspect="1"/>
          </p:cNvPicPr>
          <p:nvPr/>
        </p:nvPicPr>
        <p:blipFill>
          <a:blip r:embed="rId3"/>
          <a:stretch>
            <a:fillRect/>
          </a:stretch>
        </p:blipFill>
        <p:spPr>
          <a:xfrm>
            <a:off x="2033823" y="2514600"/>
            <a:ext cx="1633233" cy="3662362"/>
          </a:xfrm>
          <a:prstGeom prst="rect">
            <a:avLst/>
          </a:prstGeom>
        </p:spPr>
      </p:pic>
      <p:pic>
        <p:nvPicPr>
          <p:cNvPr id="6" name="Content Placeholder 20" descr="A screenshot of a computer&#10;&#10;Description automatically generated">
            <a:extLst>
              <a:ext uri="{FF2B5EF4-FFF2-40B4-BE49-F238E27FC236}">
                <a16:creationId xmlns:a16="http://schemas.microsoft.com/office/drawing/2014/main" id="{A4317677-425E-C3C4-A563-A2F1E83D1C0C}"/>
              </a:ext>
            </a:extLst>
          </p:cNvPr>
          <p:cNvPicPr>
            <a:picLocks noChangeAspect="1"/>
          </p:cNvPicPr>
          <p:nvPr/>
        </p:nvPicPr>
        <p:blipFill rotWithShape="1">
          <a:blip r:embed="rId4"/>
          <a:srcRect l="39320" t="14418" r="40918" b="8539"/>
          <a:stretch/>
        </p:blipFill>
        <p:spPr>
          <a:xfrm>
            <a:off x="5308128" y="2514601"/>
            <a:ext cx="1617554" cy="366236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3177CE7D-757C-16F5-CD39-4454B069744F}"/>
              </a:ext>
            </a:extLst>
          </p:cNvPr>
          <p:cNvPicPr>
            <a:picLocks noChangeAspect="1"/>
          </p:cNvPicPr>
          <p:nvPr/>
        </p:nvPicPr>
        <p:blipFill rotWithShape="1">
          <a:blip r:embed="rId5"/>
          <a:srcRect l="39320" t="14182" r="40918" b="8720"/>
          <a:stretch/>
        </p:blipFill>
        <p:spPr>
          <a:xfrm>
            <a:off x="6980559" y="2514601"/>
            <a:ext cx="1617554" cy="3662362"/>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122118F1-46C9-0C5B-93F4-FFC8F04B4AAC}"/>
              </a:ext>
            </a:extLst>
          </p:cNvPr>
          <p:cNvPicPr>
            <a:picLocks noChangeAspect="1"/>
          </p:cNvPicPr>
          <p:nvPr/>
        </p:nvPicPr>
        <p:blipFill rotWithShape="1">
          <a:blip r:embed="rId6"/>
          <a:srcRect l="43918" t="14218" r="44946" b="5099"/>
          <a:stretch/>
        </p:blipFill>
        <p:spPr>
          <a:xfrm>
            <a:off x="8652990" y="2514601"/>
            <a:ext cx="743448" cy="3662362"/>
          </a:xfrm>
          <a:prstGeom prst="rect">
            <a:avLst/>
          </a:prstGeom>
        </p:spPr>
      </p:pic>
      <p:pic>
        <p:nvPicPr>
          <p:cNvPr id="9" name="Content Placeholder 22" descr="A screenshot of a computer&#10;&#10;Description automatically generated with medium confidence">
            <a:extLst>
              <a:ext uri="{FF2B5EF4-FFF2-40B4-BE49-F238E27FC236}">
                <a16:creationId xmlns:a16="http://schemas.microsoft.com/office/drawing/2014/main" id="{4CFB63F1-869E-B12F-F852-C6CE01421936}"/>
              </a:ext>
            </a:extLst>
          </p:cNvPr>
          <p:cNvPicPr>
            <a:picLocks noGrp="1" noChangeAspect="1"/>
          </p:cNvPicPr>
          <p:nvPr/>
        </p:nvPicPr>
        <p:blipFill rotWithShape="1">
          <a:blip r:embed="rId7"/>
          <a:srcRect l="44153" t="13024" r="45119" b="6910"/>
          <a:stretch/>
        </p:blipFill>
        <p:spPr>
          <a:xfrm>
            <a:off x="9451314" y="2514601"/>
            <a:ext cx="705557" cy="3662362"/>
          </a:xfrm>
          <a:prstGeom prst="rect">
            <a:avLst/>
          </a:prstGeom>
        </p:spPr>
      </p:pic>
    </p:spTree>
    <p:extLst>
      <p:ext uri="{BB962C8B-B14F-4D97-AF65-F5344CB8AC3E}">
        <p14:creationId xmlns:p14="http://schemas.microsoft.com/office/powerpoint/2010/main" val="38817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2500"/>
                            </p:stCondLst>
                            <p:childTnLst>
                              <p:par>
                                <p:cTn id="24" presetID="2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F833-B0CA-0320-B9C6-3A0FD8C094F4}"/>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dirty="0"/>
              <a:t>Technologies</a:t>
            </a:r>
          </a:p>
        </p:txBody>
      </p:sp>
      <p:pic>
        <p:nvPicPr>
          <p:cNvPr id="4" name="Content Placeholder 3" descr="Graphical user interface, application&#10;&#10;Description automatically generated">
            <a:extLst>
              <a:ext uri="{FF2B5EF4-FFF2-40B4-BE49-F238E27FC236}">
                <a16:creationId xmlns:a16="http://schemas.microsoft.com/office/drawing/2014/main" id="{3E198641-DCAF-5FB3-761B-A09D5084E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557" y="567942"/>
            <a:ext cx="5359558" cy="5716862"/>
          </a:xfrm>
          <a:prstGeom prst="rect">
            <a:avLst/>
          </a:prstGeom>
        </p:spPr>
      </p:pic>
    </p:spTree>
    <p:extLst>
      <p:ext uri="{BB962C8B-B14F-4D97-AF65-F5344CB8AC3E}">
        <p14:creationId xmlns:p14="http://schemas.microsoft.com/office/powerpoint/2010/main" val="131824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5">
            <a:extLst>
              <a:ext uri="{FF2B5EF4-FFF2-40B4-BE49-F238E27FC236}">
                <a16:creationId xmlns:a16="http://schemas.microsoft.com/office/drawing/2014/main" id="{1B6E9D4E-1863-458E-8166-A6E64C865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7">
            <a:extLst>
              <a:ext uri="{FF2B5EF4-FFF2-40B4-BE49-F238E27FC236}">
                <a16:creationId xmlns:a16="http://schemas.microsoft.com/office/drawing/2014/main" id="{DDC08824-D5AF-47B4-A084-327F6A050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14600C65-6FB1-488E-9C66-1F25CC6D36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5" name="Picture 19">
              <a:extLst>
                <a:ext uri="{FF2B5EF4-FFF2-40B4-BE49-F238E27FC236}">
                  <a16:creationId xmlns:a16="http://schemas.microsoft.com/office/drawing/2014/main" id="{0BDFEE4C-E27A-4656-AA45-10C0563465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Rectangle 21">
            <a:extLst>
              <a:ext uri="{FF2B5EF4-FFF2-40B4-BE49-F238E27FC236}">
                <a16:creationId xmlns:a16="http://schemas.microsoft.com/office/drawing/2014/main" id="{F6B9E73A-7DA5-4C84-B395-757FF1941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7E0C0-B4F3-5A53-97C5-1E6679EDCB6D}"/>
              </a:ext>
            </a:extLst>
          </p:cNvPr>
          <p:cNvSpPr>
            <a:spLocks noGrp="1"/>
          </p:cNvSpPr>
          <p:nvPr>
            <p:ph type="title"/>
          </p:nvPr>
        </p:nvSpPr>
        <p:spPr>
          <a:xfrm>
            <a:off x="1143000" y="990599"/>
            <a:ext cx="4953000" cy="1559561"/>
          </a:xfrm>
        </p:spPr>
        <p:txBody>
          <a:bodyPr vert="horz" lIns="91440" tIns="45720" rIns="91440" bIns="45720" rtlCol="0" anchor="ctr">
            <a:normAutofit/>
          </a:bodyPr>
          <a:lstStyle/>
          <a:p>
            <a:r>
              <a:rPr lang="en-US" dirty="0"/>
              <a:t>Algorithms</a:t>
            </a:r>
          </a:p>
        </p:txBody>
      </p:sp>
      <p:sp>
        <p:nvSpPr>
          <p:cNvPr id="7" name="TextBox 6">
            <a:extLst>
              <a:ext uri="{FF2B5EF4-FFF2-40B4-BE49-F238E27FC236}">
                <a16:creationId xmlns:a16="http://schemas.microsoft.com/office/drawing/2014/main" id="{50B5489F-FDCB-A7BE-C0EA-6E3A31278DD2}"/>
              </a:ext>
            </a:extLst>
          </p:cNvPr>
          <p:cNvSpPr txBox="1"/>
          <p:nvPr/>
        </p:nvSpPr>
        <p:spPr>
          <a:xfrm>
            <a:off x="1143000" y="2428240"/>
            <a:ext cx="9906000" cy="3439160"/>
          </a:xfrm>
          <a:prstGeom prst="rect">
            <a:avLst/>
          </a:prstGeom>
        </p:spPr>
        <p:txBody>
          <a:bodyPr vert="horz" lIns="91440" tIns="45720" rIns="91440" bIns="45720" rtlCol="0">
            <a:normAutofit/>
          </a:bodyPr>
          <a:lstStyle/>
          <a:p>
            <a:pPr>
              <a:spcAft>
                <a:spcPts val="600"/>
              </a:spcAft>
              <a:buClr>
                <a:schemeClr val="accent1"/>
              </a:buClr>
            </a:pPr>
            <a:r>
              <a:rPr lang="en-US" sz="1400" dirty="0"/>
              <a:t>This is </a:t>
            </a:r>
            <a:r>
              <a:rPr lang="en-US" sz="1400" b="1" dirty="0"/>
              <a:t>a real-time object detection algorithm </a:t>
            </a:r>
            <a:r>
              <a:rPr lang="en-US" sz="1400" dirty="0"/>
              <a:t>that identifies specific objects in videos, live feeds, or images. This machine learning algorithm uses features learned by a deep convolutional neural network to detect an object. Object classification systems are used by Artificial Intelligence (AI) programs to perceive specific objects in a class as subjects of interest. The systems sort objects in images into groups where objects with similar characteristics are placed together, while others are neglected unless programmed to do otherwise. This is </a:t>
            </a:r>
            <a:r>
              <a:rPr lang="en-US" sz="1400" b="1" dirty="0"/>
              <a:t>a Convolutional Neural Network (CNN)</a:t>
            </a:r>
            <a:r>
              <a:rPr lang="en-US" sz="1400" dirty="0"/>
              <a:t> for performing object detection in real-time. CNNs are classifier-based systems that can process input images as structured arrays of data and recognize patterns between them (</a:t>
            </a:r>
            <a:r>
              <a:rPr lang="en-US" sz="1400" u="sng" dirty="0"/>
              <a:t>view the image on the next slide</a:t>
            </a:r>
            <a:r>
              <a:rPr lang="en-US" sz="1400" dirty="0"/>
              <a:t>). This has the advantage of being much faster than other networks and still maintains accuracy. It allows the model to look at the whole image at test time, so its predictions are informed by the global context in the image. All other convolutional neural network algorithms “score” regions based on their similarities to predefined classes. High-scoring regions are noted as positive detections of whatever class they most closely identify with.</a:t>
            </a:r>
          </a:p>
        </p:txBody>
      </p:sp>
    </p:spTree>
    <p:extLst>
      <p:ext uri="{BB962C8B-B14F-4D97-AF65-F5344CB8AC3E}">
        <p14:creationId xmlns:p14="http://schemas.microsoft.com/office/powerpoint/2010/main" val="169475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5">
            <a:extLst>
              <a:ext uri="{FF2B5EF4-FFF2-40B4-BE49-F238E27FC236}">
                <a16:creationId xmlns:a16="http://schemas.microsoft.com/office/drawing/2014/main" id="{1B6E9D4E-1863-458E-8166-A6E64C865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7">
            <a:extLst>
              <a:ext uri="{FF2B5EF4-FFF2-40B4-BE49-F238E27FC236}">
                <a16:creationId xmlns:a16="http://schemas.microsoft.com/office/drawing/2014/main" id="{DDC08824-D5AF-47B4-A084-327F6A050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14600C65-6FB1-488E-9C66-1F25CC6D36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5" name="Picture 19">
              <a:extLst>
                <a:ext uri="{FF2B5EF4-FFF2-40B4-BE49-F238E27FC236}">
                  <a16:creationId xmlns:a16="http://schemas.microsoft.com/office/drawing/2014/main" id="{0BDFEE4C-E27A-4656-AA45-10C0563465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Rectangle 21">
            <a:extLst>
              <a:ext uri="{FF2B5EF4-FFF2-40B4-BE49-F238E27FC236}">
                <a16:creationId xmlns:a16="http://schemas.microsoft.com/office/drawing/2014/main" id="{F6B9E73A-7DA5-4C84-B395-757FF1941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7E0C0-B4F3-5A53-97C5-1E6679EDCB6D}"/>
              </a:ext>
            </a:extLst>
          </p:cNvPr>
          <p:cNvSpPr>
            <a:spLocks noGrp="1"/>
          </p:cNvSpPr>
          <p:nvPr>
            <p:ph type="title"/>
          </p:nvPr>
        </p:nvSpPr>
        <p:spPr>
          <a:xfrm>
            <a:off x="1143000" y="990599"/>
            <a:ext cx="4953000" cy="1559561"/>
          </a:xfrm>
        </p:spPr>
        <p:txBody>
          <a:bodyPr vert="horz" lIns="91440" tIns="45720" rIns="91440" bIns="45720" rtlCol="0" anchor="ctr">
            <a:normAutofit/>
          </a:bodyPr>
          <a:lstStyle/>
          <a:p>
            <a:r>
              <a:rPr lang="en-US" dirty="0"/>
              <a:t>Algorithms</a:t>
            </a:r>
          </a:p>
        </p:txBody>
      </p:sp>
      <p:pic>
        <p:nvPicPr>
          <p:cNvPr id="9" name="Picture 8" descr="A picture containing diagram&#10;&#10;Description automatically generated">
            <a:extLst>
              <a:ext uri="{FF2B5EF4-FFF2-40B4-BE49-F238E27FC236}">
                <a16:creationId xmlns:a16="http://schemas.microsoft.com/office/drawing/2014/main" id="{8EAFE29F-BC7C-59B4-5AAE-EE61035A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00" y="4098835"/>
            <a:ext cx="5394960" cy="1294793"/>
          </a:xfrm>
          <a:prstGeom prst="rect">
            <a:avLst/>
          </a:prstGeom>
        </p:spPr>
      </p:pic>
      <p:pic>
        <p:nvPicPr>
          <p:cNvPr id="5" name="Content Placeholder 4" descr="A picture containing chart&#10;&#10;Description automatically generated">
            <a:extLst>
              <a:ext uri="{FF2B5EF4-FFF2-40B4-BE49-F238E27FC236}">
                <a16:creationId xmlns:a16="http://schemas.microsoft.com/office/drawing/2014/main" id="{AE28614C-3715-A8F3-84B4-CAFFA7F8317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7068" y="2268073"/>
            <a:ext cx="9781931" cy="1342746"/>
          </a:xfrm>
          <a:prstGeom prst="rect">
            <a:avLst/>
          </a:prstGeom>
        </p:spPr>
      </p:pic>
    </p:spTree>
    <p:extLst>
      <p:ext uri="{BB962C8B-B14F-4D97-AF65-F5344CB8AC3E}">
        <p14:creationId xmlns:p14="http://schemas.microsoft.com/office/powerpoint/2010/main" val="243236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sz="4800" dirty="0"/>
              <a:t>Diagrams</a:t>
            </a:r>
          </a:p>
        </p:txBody>
      </p:sp>
      <p:pic>
        <p:nvPicPr>
          <p:cNvPr id="6" name="Graphic 5" descr="Visio Diagram">
            <a:extLst>
              <a:ext uri="{FF2B5EF4-FFF2-40B4-BE49-F238E27FC236}">
                <a16:creationId xmlns:a16="http://schemas.microsoft.com/office/drawing/2014/main" id="{6240B392-74CA-0AFD-89E2-4F2B85EA6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419513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458694" y="365760"/>
            <a:ext cx="11299414" cy="1325563"/>
          </a:xfrm>
        </p:spPr>
        <p:txBody>
          <a:bodyPr>
            <a:normAutofit/>
          </a:bodyPr>
          <a:lstStyle/>
          <a:p>
            <a:pPr algn="ctr"/>
            <a:r>
              <a:rPr lang="en-US" dirty="0"/>
              <a:t>Conceptual Architecture Diagram</a:t>
            </a:r>
          </a:p>
        </p:txBody>
      </p:sp>
      <p:pic>
        <p:nvPicPr>
          <p:cNvPr id="4" name="Content Placeholder 3" descr="Graphical user interface, application&#10;&#10;Description automatically generated">
            <a:extLst>
              <a:ext uri="{FF2B5EF4-FFF2-40B4-BE49-F238E27FC236}">
                <a16:creationId xmlns:a16="http://schemas.microsoft.com/office/drawing/2014/main" id="{965A789D-FA5C-5122-E27B-19BCC228E6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2827763" y="1728788"/>
            <a:ext cx="6907907" cy="4763452"/>
          </a:xfrm>
          <a:prstGeom prst="rect">
            <a:avLst/>
          </a:prstGeom>
        </p:spPr>
      </p:pic>
    </p:spTree>
    <p:extLst>
      <p:ext uri="{BB962C8B-B14F-4D97-AF65-F5344CB8AC3E}">
        <p14:creationId xmlns:p14="http://schemas.microsoft.com/office/powerpoint/2010/main" val="188175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F8A6-ADAD-AFEA-34B2-5D7BBA836590}"/>
              </a:ext>
            </a:extLst>
          </p:cNvPr>
          <p:cNvSpPr>
            <a:spLocks noGrp="1"/>
          </p:cNvSpPr>
          <p:nvPr>
            <p:ph type="title"/>
          </p:nvPr>
        </p:nvSpPr>
        <p:spPr>
          <a:xfrm>
            <a:off x="6262205" y="1020267"/>
            <a:ext cx="4919472" cy="3155419"/>
          </a:xfrm>
        </p:spPr>
        <p:txBody>
          <a:bodyPr vert="horz" lIns="91440" tIns="45720" rIns="91440" bIns="45720" rtlCol="0" anchor="b">
            <a:normAutofit/>
          </a:bodyPr>
          <a:lstStyle/>
          <a:p>
            <a:pPr algn="ctr"/>
            <a:r>
              <a:rPr lang="en-US" sz="6000" b="1" dirty="0"/>
              <a:t>Agenda</a:t>
            </a:r>
          </a:p>
        </p:txBody>
      </p:sp>
      <p:pic>
        <p:nvPicPr>
          <p:cNvPr id="5" name="Graphic 4" descr="Checklist outline">
            <a:extLst>
              <a:ext uri="{FF2B5EF4-FFF2-40B4-BE49-F238E27FC236}">
                <a16:creationId xmlns:a16="http://schemas.microsoft.com/office/drawing/2014/main" id="{1B44B2A4-89C0-393F-7B94-A6B9B24E64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594242" y="1020267"/>
            <a:ext cx="4817466" cy="4817466"/>
          </a:xfrm>
          <a:prstGeom prst="rect">
            <a:avLst/>
          </a:prstGeom>
        </p:spPr>
      </p:pic>
    </p:spTree>
    <p:extLst>
      <p:ext uri="{BB962C8B-B14F-4D97-AF65-F5344CB8AC3E}">
        <p14:creationId xmlns:p14="http://schemas.microsoft.com/office/powerpoint/2010/main" val="12343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078694" y="2514600"/>
            <a:ext cx="3654612" cy="1143000"/>
          </a:xfrm>
        </p:spPr>
        <p:txBody>
          <a:bodyPr vert="horz" lIns="91440" tIns="45720" rIns="91440" bIns="45720" rtlCol="0" anchor="b">
            <a:normAutofit/>
          </a:bodyPr>
          <a:lstStyle/>
          <a:p>
            <a:r>
              <a:rPr lang="en-US" dirty="0"/>
              <a:t>ERD Diagram</a:t>
            </a:r>
          </a:p>
        </p:txBody>
      </p:sp>
      <p:pic>
        <p:nvPicPr>
          <p:cNvPr id="4" name="Content Placeholder 4" descr="A picture containing graphical user interface&#10;&#10;Description automatically generated">
            <a:extLst>
              <a:ext uri="{FF2B5EF4-FFF2-40B4-BE49-F238E27FC236}">
                <a16:creationId xmlns:a16="http://schemas.microsoft.com/office/drawing/2014/main" id="{6A810784-28BF-E0A3-1A6E-75D8F2CBC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27" y="239101"/>
            <a:ext cx="7415507" cy="6217720"/>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146362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164614" y="1665514"/>
            <a:ext cx="3568692" cy="1992086"/>
          </a:xfrm>
        </p:spPr>
        <p:txBody>
          <a:bodyPr vert="horz" lIns="91440" tIns="45720" rIns="91440" bIns="45720" rtlCol="0" anchor="b">
            <a:normAutofit fontScale="90000"/>
          </a:bodyPr>
          <a:lstStyle/>
          <a:p>
            <a:pPr algn="ctr"/>
            <a:r>
              <a:rPr lang="en-US" dirty="0"/>
              <a:t>User Sequence Diagram</a:t>
            </a:r>
          </a:p>
        </p:txBody>
      </p:sp>
      <p:pic>
        <p:nvPicPr>
          <p:cNvPr id="3" name="Picture 4" descr="Diagram&#10;&#10;Description automatically generated">
            <a:extLst>
              <a:ext uri="{FF2B5EF4-FFF2-40B4-BE49-F238E27FC236}">
                <a16:creationId xmlns:a16="http://schemas.microsoft.com/office/drawing/2014/main" id="{552958D3-0143-028A-179E-489D2D893E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339" y="949115"/>
            <a:ext cx="7988654" cy="4796742"/>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190948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492137" y="2635752"/>
            <a:ext cx="3390068" cy="2129885"/>
          </a:xfrm>
        </p:spPr>
        <p:txBody>
          <a:bodyPr vert="horz" lIns="91440" tIns="45720" rIns="91440" bIns="45720" rtlCol="0" anchor="b">
            <a:normAutofit/>
          </a:bodyPr>
          <a:lstStyle/>
          <a:p>
            <a:pPr algn="ctr"/>
            <a:r>
              <a:rPr lang="en-US" dirty="0"/>
              <a:t>Data Flow Diagram </a:t>
            </a:r>
            <a:br>
              <a:rPr lang="en-US" dirty="0"/>
            </a:br>
            <a:r>
              <a:rPr lang="en-US" dirty="0"/>
              <a:t>Level 0</a:t>
            </a:r>
          </a:p>
        </p:txBody>
      </p:sp>
      <p:pic>
        <p:nvPicPr>
          <p:cNvPr id="4" name="Content Placeholder 4" descr="Diagram&#10;&#10;Description automatically generated">
            <a:extLst>
              <a:ext uri="{FF2B5EF4-FFF2-40B4-BE49-F238E27FC236}">
                <a16:creationId xmlns:a16="http://schemas.microsoft.com/office/drawing/2014/main" id="{FEB9B61B-9F90-93FE-366F-62E4667C9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860" y="358621"/>
            <a:ext cx="7849277" cy="5980402"/>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2035833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557E-0EC9-6424-5A40-B31EA5694952}"/>
              </a:ext>
            </a:extLst>
          </p:cNvPr>
          <p:cNvSpPr>
            <a:spLocks noGrp="1"/>
          </p:cNvSpPr>
          <p:nvPr>
            <p:ph type="title"/>
          </p:nvPr>
        </p:nvSpPr>
        <p:spPr>
          <a:xfrm>
            <a:off x="458694" y="139849"/>
            <a:ext cx="10895106" cy="1325563"/>
          </a:xfrm>
        </p:spPr>
        <p:txBody>
          <a:bodyPr/>
          <a:lstStyle/>
          <a:p>
            <a:pPr algn="ctr"/>
            <a:r>
              <a:rPr lang="en-US" dirty="0"/>
              <a:t>Algorithm Network Architecture</a:t>
            </a:r>
          </a:p>
        </p:txBody>
      </p:sp>
      <p:pic>
        <p:nvPicPr>
          <p:cNvPr id="4" name="Content Placeholder 3" descr="Graphical user interface, application&#10;&#10;Description automatically generated">
            <a:extLst>
              <a:ext uri="{FF2B5EF4-FFF2-40B4-BE49-F238E27FC236}">
                <a16:creationId xmlns:a16="http://schemas.microsoft.com/office/drawing/2014/main" id="{00D8737D-D83B-4A1B-294E-7DB80C8E9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866" y="1352270"/>
            <a:ext cx="6348267" cy="5269062"/>
          </a:xfrm>
          <a:prstGeom prst="rect">
            <a:avLst/>
          </a:prstGeom>
        </p:spPr>
      </p:pic>
    </p:spTree>
    <p:extLst>
      <p:ext uri="{BB962C8B-B14F-4D97-AF65-F5344CB8AC3E}">
        <p14:creationId xmlns:p14="http://schemas.microsoft.com/office/powerpoint/2010/main" val="2215780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Neat empty education desk">
            <a:extLst>
              <a:ext uri="{FF2B5EF4-FFF2-40B4-BE49-F238E27FC236}">
                <a16:creationId xmlns:a16="http://schemas.microsoft.com/office/drawing/2014/main" id="{150FCB34-432A-4D81-2E23-3608F44AF100}"/>
              </a:ext>
            </a:extLst>
          </p:cNvPr>
          <p:cNvPicPr>
            <a:picLocks noGrp="1" noChangeAspect="1"/>
          </p:cNvPicPr>
          <p:nvPr>
            <p:ph idx="1"/>
          </p:nvPr>
        </p:nvPicPr>
        <p:blipFill rotWithShape="1">
          <a:blip r:embed="rId3">
            <a:alphaModFix amt="60000"/>
            <a:extLst>
              <a:ext uri="{28A0092B-C50C-407E-A947-70E740481C1C}">
                <a14:useLocalDpi xmlns:a14="http://schemas.microsoft.com/office/drawing/2010/main" val="0"/>
              </a:ext>
            </a:extLst>
          </a:blip>
          <a:srcRect t="15747"/>
          <a:stretch/>
        </p:blipFill>
        <p:spPr>
          <a:xfrm>
            <a:off x="20" y="10"/>
            <a:ext cx="12191980" cy="6856614"/>
          </a:xfrm>
          <a:prstGeom prst="rect">
            <a:avLst/>
          </a:prstGeom>
        </p:spPr>
      </p:pic>
      <p:sp>
        <p:nvSpPr>
          <p:cNvPr id="2" name="Title 1">
            <a:extLst>
              <a:ext uri="{FF2B5EF4-FFF2-40B4-BE49-F238E27FC236}">
                <a16:creationId xmlns:a16="http://schemas.microsoft.com/office/drawing/2014/main" id="{FFF4828C-A29B-2ADB-20F2-A0DD1BF19C87}"/>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Sprint 6 Recap</a:t>
            </a:r>
          </a:p>
        </p:txBody>
      </p:sp>
    </p:spTree>
    <p:extLst>
      <p:ext uri="{BB962C8B-B14F-4D97-AF65-F5344CB8AC3E}">
        <p14:creationId xmlns:p14="http://schemas.microsoft.com/office/powerpoint/2010/main" val="361329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741681" y="132079"/>
            <a:ext cx="10912254" cy="1202199"/>
          </a:xfrm>
        </p:spPr>
        <p:txBody>
          <a:bodyPr/>
          <a:lstStyle/>
          <a:p>
            <a:pPr algn="ctr"/>
            <a:r>
              <a:rPr lang="en-US" dirty="0"/>
              <a:t>Search Bar </a:t>
            </a:r>
          </a:p>
        </p:txBody>
      </p:sp>
      <p:pic>
        <p:nvPicPr>
          <p:cNvPr id="8" name="Picture 7">
            <a:extLst>
              <a:ext uri="{FF2B5EF4-FFF2-40B4-BE49-F238E27FC236}">
                <a16:creationId xmlns:a16="http://schemas.microsoft.com/office/drawing/2014/main" id="{A82BACDA-486A-2C3F-AAC9-6A48D386FA93}"/>
              </a:ext>
            </a:extLst>
          </p:cNvPr>
          <p:cNvPicPr>
            <a:picLocks noChangeAspect="1"/>
          </p:cNvPicPr>
          <p:nvPr/>
        </p:nvPicPr>
        <p:blipFill>
          <a:blip r:embed="rId2"/>
          <a:stretch>
            <a:fillRect/>
          </a:stretch>
        </p:blipFill>
        <p:spPr>
          <a:xfrm>
            <a:off x="1500104" y="1503473"/>
            <a:ext cx="9365785" cy="4999964"/>
          </a:xfrm>
          <a:prstGeom prst="rect">
            <a:avLst/>
          </a:prstGeom>
        </p:spPr>
      </p:pic>
    </p:spTree>
    <p:extLst>
      <p:ext uri="{BB962C8B-B14F-4D97-AF65-F5344CB8AC3E}">
        <p14:creationId xmlns:p14="http://schemas.microsoft.com/office/powerpoint/2010/main" val="2363535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F79-500B-6325-4813-429888C4E594}"/>
              </a:ext>
            </a:extLst>
          </p:cNvPr>
          <p:cNvSpPr>
            <a:spLocks noGrp="1"/>
          </p:cNvSpPr>
          <p:nvPr>
            <p:ph type="title"/>
          </p:nvPr>
        </p:nvSpPr>
        <p:spPr>
          <a:xfrm>
            <a:off x="468854" y="71121"/>
            <a:ext cx="10839226" cy="1127760"/>
          </a:xfrm>
        </p:spPr>
        <p:txBody>
          <a:bodyPr>
            <a:normAutofit/>
          </a:bodyPr>
          <a:lstStyle/>
          <a:p>
            <a:pPr algn="ctr"/>
            <a:r>
              <a:rPr lang="en-US" dirty="0"/>
              <a:t>Login Screen</a:t>
            </a:r>
          </a:p>
        </p:txBody>
      </p:sp>
      <p:pic>
        <p:nvPicPr>
          <p:cNvPr id="5" name="Content Placeholder 4">
            <a:extLst>
              <a:ext uri="{FF2B5EF4-FFF2-40B4-BE49-F238E27FC236}">
                <a16:creationId xmlns:a16="http://schemas.microsoft.com/office/drawing/2014/main" id="{83196DB4-B44F-CD10-5ADA-EC12F8276EC6}"/>
              </a:ext>
            </a:extLst>
          </p:cNvPr>
          <p:cNvPicPr>
            <a:picLocks noGrp="1" noChangeAspect="1"/>
          </p:cNvPicPr>
          <p:nvPr>
            <p:ph idx="1"/>
          </p:nvPr>
        </p:nvPicPr>
        <p:blipFill>
          <a:blip r:embed="rId2"/>
          <a:stretch>
            <a:fillRect/>
          </a:stretch>
        </p:blipFill>
        <p:spPr>
          <a:xfrm>
            <a:off x="1323280" y="1427585"/>
            <a:ext cx="9545439" cy="5056100"/>
          </a:xfrm>
        </p:spPr>
      </p:pic>
    </p:spTree>
    <p:extLst>
      <p:ext uri="{BB962C8B-B14F-4D97-AF65-F5344CB8AC3E}">
        <p14:creationId xmlns:p14="http://schemas.microsoft.com/office/powerpoint/2010/main" val="1046162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0B08-D5A4-06C9-23DD-1FAA3F336A9C}"/>
              </a:ext>
            </a:extLst>
          </p:cNvPr>
          <p:cNvSpPr>
            <a:spLocks noGrp="1"/>
          </p:cNvSpPr>
          <p:nvPr>
            <p:ph type="title"/>
          </p:nvPr>
        </p:nvSpPr>
        <p:spPr>
          <a:xfrm>
            <a:off x="448534" y="40640"/>
            <a:ext cx="10895106" cy="1325563"/>
          </a:xfrm>
        </p:spPr>
        <p:txBody>
          <a:bodyPr/>
          <a:lstStyle/>
          <a:p>
            <a:pPr algn="ctr"/>
            <a:r>
              <a:rPr lang="en-US" dirty="0"/>
              <a:t>Forgot Username</a:t>
            </a:r>
          </a:p>
        </p:txBody>
      </p:sp>
      <p:pic>
        <p:nvPicPr>
          <p:cNvPr id="5" name="Content Placeholder 4">
            <a:extLst>
              <a:ext uri="{FF2B5EF4-FFF2-40B4-BE49-F238E27FC236}">
                <a16:creationId xmlns:a16="http://schemas.microsoft.com/office/drawing/2014/main" id="{1236CA62-F4E1-C2F2-0EA5-15C20395384B}"/>
              </a:ext>
            </a:extLst>
          </p:cNvPr>
          <p:cNvPicPr>
            <a:picLocks noGrp="1" noChangeAspect="1"/>
          </p:cNvPicPr>
          <p:nvPr>
            <p:ph idx="1"/>
          </p:nvPr>
        </p:nvPicPr>
        <p:blipFill>
          <a:blip r:embed="rId2"/>
          <a:stretch>
            <a:fillRect/>
          </a:stretch>
        </p:blipFill>
        <p:spPr>
          <a:xfrm>
            <a:off x="1438943" y="1513840"/>
            <a:ext cx="9314114" cy="4907280"/>
          </a:xfrm>
        </p:spPr>
      </p:pic>
    </p:spTree>
    <p:extLst>
      <p:ext uri="{BB962C8B-B14F-4D97-AF65-F5344CB8AC3E}">
        <p14:creationId xmlns:p14="http://schemas.microsoft.com/office/powerpoint/2010/main" val="1624229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9963-8A35-DDAE-15CC-DC1D14FBD23D}"/>
              </a:ext>
            </a:extLst>
          </p:cNvPr>
          <p:cNvSpPr>
            <a:spLocks noGrp="1"/>
          </p:cNvSpPr>
          <p:nvPr>
            <p:ph type="title"/>
          </p:nvPr>
        </p:nvSpPr>
        <p:spPr>
          <a:xfrm>
            <a:off x="387574" y="176847"/>
            <a:ext cx="10920506" cy="1123633"/>
          </a:xfrm>
        </p:spPr>
        <p:txBody>
          <a:bodyPr/>
          <a:lstStyle/>
          <a:p>
            <a:pPr algn="ctr"/>
            <a:r>
              <a:rPr lang="en-US" dirty="0"/>
              <a:t>Forgot Password</a:t>
            </a:r>
          </a:p>
        </p:txBody>
      </p:sp>
      <p:pic>
        <p:nvPicPr>
          <p:cNvPr id="5" name="Content Placeholder 4">
            <a:extLst>
              <a:ext uri="{FF2B5EF4-FFF2-40B4-BE49-F238E27FC236}">
                <a16:creationId xmlns:a16="http://schemas.microsoft.com/office/drawing/2014/main" id="{F0D26ED3-4898-EA46-7D0F-A32103B0A131}"/>
              </a:ext>
            </a:extLst>
          </p:cNvPr>
          <p:cNvPicPr>
            <a:picLocks noGrp="1" noChangeAspect="1"/>
          </p:cNvPicPr>
          <p:nvPr>
            <p:ph idx="1"/>
          </p:nvPr>
        </p:nvPicPr>
        <p:blipFill>
          <a:blip r:embed="rId2"/>
          <a:stretch>
            <a:fillRect/>
          </a:stretch>
        </p:blipFill>
        <p:spPr>
          <a:xfrm>
            <a:off x="1660595" y="1502410"/>
            <a:ext cx="8870809" cy="4989830"/>
          </a:xfrm>
        </p:spPr>
      </p:pic>
    </p:spTree>
    <p:extLst>
      <p:ext uri="{BB962C8B-B14F-4D97-AF65-F5344CB8AC3E}">
        <p14:creationId xmlns:p14="http://schemas.microsoft.com/office/powerpoint/2010/main" val="2994460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EB10-4B41-EB14-3BB1-E0ED775577CA}"/>
              </a:ext>
            </a:extLst>
          </p:cNvPr>
          <p:cNvSpPr>
            <a:spLocks noGrp="1"/>
          </p:cNvSpPr>
          <p:nvPr>
            <p:ph type="title"/>
          </p:nvPr>
        </p:nvSpPr>
        <p:spPr>
          <a:xfrm>
            <a:off x="458694" y="162413"/>
            <a:ext cx="10895106" cy="1325563"/>
          </a:xfrm>
        </p:spPr>
        <p:txBody>
          <a:bodyPr/>
          <a:lstStyle/>
          <a:p>
            <a:pPr algn="ctr"/>
            <a:r>
              <a:rPr lang="en-US" dirty="0"/>
              <a:t>Email Customer Service</a:t>
            </a:r>
          </a:p>
        </p:txBody>
      </p:sp>
      <p:pic>
        <p:nvPicPr>
          <p:cNvPr id="5" name="Content Placeholder 4">
            <a:extLst>
              <a:ext uri="{FF2B5EF4-FFF2-40B4-BE49-F238E27FC236}">
                <a16:creationId xmlns:a16="http://schemas.microsoft.com/office/drawing/2014/main" id="{3879FF17-5559-E6A4-66D7-2F15E42BB414}"/>
              </a:ext>
            </a:extLst>
          </p:cNvPr>
          <p:cNvPicPr>
            <a:picLocks noGrp="1" noChangeAspect="1"/>
          </p:cNvPicPr>
          <p:nvPr>
            <p:ph idx="1"/>
          </p:nvPr>
        </p:nvPicPr>
        <p:blipFill>
          <a:blip r:embed="rId2"/>
          <a:stretch>
            <a:fillRect/>
          </a:stretch>
        </p:blipFill>
        <p:spPr>
          <a:xfrm>
            <a:off x="1625600" y="1487976"/>
            <a:ext cx="8936244" cy="4983944"/>
          </a:xfrm>
        </p:spPr>
      </p:pic>
    </p:spTree>
    <p:extLst>
      <p:ext uri="{BB962C8B-B14F-4D97-AF65-F5344CB8AC3E}">
        <p14:creationId xmlns:p14="http://schemas.microsoft.com/office/powerpoint/2010/main" val="330048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A4DF-E218-5999-1785-2B1EFBF0F3A8}"/>
              </a:ext>
            </a:extLst>
          </p:cNvPr>
          <p:cNvSpPr>
            <a:spLocks noGrp="1"/>
          </p:cNvSpPr>
          <p:nvPr>
            <p:ph type="title"/>
          </p:nvPr>
        </p:nvSpPr>
        <p:spPr>
          <a:xfrm>
            <a:off x="1094391" y="381000"/>
            <a:ext cx="10003218" cy="2057400"/>
          </a:xfrm>
        </p:spPr>
        <p:txBody>
          <a:bodyPr>
            <a:normAutofit/>
          </a:bodyPr>
          <a:lstStyle/>
          <a:p>
            <a:pPr algn="ctr"/>
            <a:r>
              <a:rPr lang="en-US"/>
              <a:t>Agenda</a:t>
            </a:r>
          </a:p>
        </p:txBody>
      </p:sp>
      <p:graphicFrame>
        <p:nvGraphicFramePr>
          <p:cNvPr id="5" name="Content Placeholder 2">
            <a:extLst>
              <a:ext uri="{FF2B5EF4-FFF2-40B4-BE49-F238E27FC236}">
                <a16:creationId xmlns:a16="http://schemas.microsoft.com/office/drawing/2014/main" id="{E9EC8761-8840-027E-FC77-AB2D6C031F4F}"/>
              </a:ext>
            </a:extLst>
          </p:cNvPr>
          <p:cNvGraphicFramePr>
            <a:graphicFrameLocks noGrp="1"/>
          </p:cNvGraphicFramePr>
          <p:nvPr>
            <p:ph idx="1"/>
            <p:extLst>
              <p:ext uri="{D42A27DB-BD31-4B8C-83A1-F6EECF244321}">
                <p14:modId xmlns:p14="http://schemas.microsoft.com/office/powerpoint/2010/main" val="402517361"/>
              </p:ext>
            </p:extLst>
          </p:nvPr>
        </p:nvGraphicFramePr>
        <p:xfrm>
          <a:off x="817581" y="2011680"/>
          <a:ext cx="10536219" cy="4165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3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762000" y="286168"/>
            <a:ext cx="10940143" cy="1056085"/>
          </a:xfrm>
        </p:spPr>
        <p:txBody>
          <a:bodyPr vert="horz" lIns="91440" tIns="45720" rIns="91440" bIns="45720" rtlCol="0" anchor="ctr">
            <a:normAutofit/>
          </a:bodyPr>
          <a:lstStyle/>
          <a:p>
            <a:pPr algn="ctr"/>
            <a:r>
              <a:rPr lang="en-US"/>
              <a:t>Object Detection Model</a:t>
            </a:r>
            <a:endParaRPr lang="en-US" dirty="0"/>
          </a:p>
        </p:txBody>
      </p:sp>
      <p:pic>
        <p:nvPicPr>
          <p:cNvPr id="5" name="Content Placeholder 4">
            <a:extLst>
              <a:ext uri="{FF2B5EF4-FFF2-40B4-BE49-F238E27FC236}">
                <a16:creationId xmlns:a16="http://schemas.microsoft.com/office/drawing/2014/main" id="{B7681253-DB74-838D-7AEC-C781C390948B}"/>
              </a:ext>
            </a:extLst>
          </p:cNvPr>
          <p:cNvPicPr>
            <a:picLocks noGrp="1" noChangeAspect="1"/>
          </p:cNvPicPr>
          <p:nvPr>
            <p:ph idx="1"/>
          </p:nvPr>
        </p:nvPicPr>
        <p:blipFill>
          <a:blip r:embed="rId2"/>
          <a:stretch>
            <a:fillRect/>
          </a:stretch>
        </p:blipFill>
        <p:spPr>
          <a:xfrm>
            <a:off x="1369567" y="1628622"/>
            <a:ext cx="3141835" cy="4724563"/>
          </a:xfrm>
          <a:prstGeom prst="rect">
            <a:avLst/>
          </a:prstGeom>
        </p:spPr>
      </p:pic>
      <p:pic>
        <p:nvPicPr>
          <p:cNvPr id="4" name="Picture 3">
            <a:extLst>
              <a:ext uri="{FF2B5EF4-FFF2-40B4-BE49-F238E27FC236}">
                <a16:creationId xmlns:a16="http://schemas.microsoft.com/office/drawing/2014/main" id="{A1C1950F-5326-3FD4-B386-E28DF85B1E8A}"/>
              </a:ext>
            </a:extLst>
          </p:cNvPr>
          <p:cNvPicPr>
            <a:picLocks noChangeAspect="1"/>
          </p:cNvPicPr>
          <p:nvPr/>
        </p:nvPicPr>
        <p:blipFill rotWithShape="1">
          <a:blip r:embed="rId3"/>
          <a:srcRect l="2346" t="6600" r="9117"/>
          <a:stretch/>
        </p:blipFill>
        <p:spPr>
          <a:xfrm>
            <a:off x="5029200" y="1628421"/>
            <a:ext cx="6672943" cy="4575348"/>
          </a:xfrm>
          <a:prstGeom prst="rect">
            <a:avLst/>
          </a:prstGeom>
        </p:spPr>
      </p:pic>
    </p:spTree>
    <p:extLst>
      <p:ext uri="{BB962C8B-B14F-4D97-AF65-F5344CB8AC3E}">
        <p14:creationId xmlns:p14="http://schemas.microsoft.com/office/powerpoint/2010/main" val="249540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9631-DB83-3AD7-505D-7FB2C8E34E8D}"/>
              </a:ext>
            </a:extLst>
          </p:cNvPr>
          <p:cNvSpPr>
            <a:spLocks noGrp="1"/>
          </p:cNvSpPr>
          <p:nvPr>
            <p:ph type="title"/>
          </p:nvPr>
        </p:nvSpPr>
        <p:spPr/>
        <p:txBody>
          <a:bodyPr vert="horz" lIns="91440" tIns="45720" rIns="91440" bIns="45720" rtlCol="0" anchor="ctr">
            <a:normAutofit/>
          </a:bodyPr>
          <a:lstStyle/>
          <a:p>
            <a:pPr algn="ctr"/>
            <a:r>
              <a:rPr lang="en-US" sz="4800" b="1" dirty="0"/>
              <a:t>Sprint 6 Vs Sprint 7</a:t>
            </a:r>
          </a:p>
        </p:txBody>
      </p:sp>
      <p:sp>
        <p:nvSpPr>
          <p:cNvPr id="5" name="Text Placeholder 4">
            <a:extLst>
              <a:ext uri="{FF2B5EF4-FFF2-40B4-BE49-F238E27FC236}">
                <a16:creationId xmlns:a16="http://schemas.microsoft.com/office/drawing/2014/main" id="{5B72CF94-D662-3EC1-C940-9FA3F5A8CC6B}"/>
              </a:ext>
            </a:extLst>
          </p:cNvPr>
          <p:cNvSpPr>
            <a:spLocks noGrp="1"/>
          </p:cNvSpPr>
          <p:nvPr>
            <p:ph type="body" idx="1"/>
          </p:nvPr>
        </p:nvSpPr>
        <p:spPr>
          <a:ln>
            <a:solidFill>
              <a:schemeClr val="tx1"/>
            </a:solidFill>
          </a:ln>
        </p:spPr>
        <p:txBody>
          <a:bodyPr>
            <a:normAutofit/>
          </a:bodyPr>
          <a:lstStyle/>
          <a:p>
            <a:pPr algn="ctr"/>
            <a:r>
              <a:rPr lang="en-US" sz="3200" b="1" dirty="0">
                <a:latin typeface="Arial" panose="020B0604020202020204" pitchFamily="34" charset="0"/>
                <a:cs typeface="Arial" panose="020B0604020202020204" pitchFamily="34" charset="0"/>
              </a:rPr>
              <a:t>Sprint 6</a:t>
            </a:r>
          </a:p>
        </p:txBody>
      </p:sp>
      <p:sp>
        <p:nvSpPr>
          <p:cNvPr id="3" name="Content Placeholder 2">
            <a:extLst>
              <a:ext uri="{FF2B5EF4-FFF2-40B4-BE49-F238E27FC236}">
                <a16:creationId xmlns:a16="http://schemas.microsoft.com/office/drawing/2014/main" id="{84DFBB10-F887-3AF1-1450-3A182A1D3786}"/>
              </a:ext>
            </a:extLst>
          </p:cNvPr>
          <p:cNvSpPr>
            <a:spLocks noGrp="1"/>
          </p:cNvSpPr>
          <p:nvPr>
            <p:ph sz="half" idx="2"/>
          </p:nvPr>
        </p:nvSpPr>
        <p:spPr>
          <a:ln>
            <a:solidFill>
              <a:schemeClr val="tx1"/>
            </a:solidFill>
          </a:ln>
        </p:spPr>
        <p:txBody>
          <a:bodyPr>
            <a:normAutofit fontScale="92500"/>
          </a:bodyPr>
          <a:lstStyle/>
          <a:p>
            <a:r>
              <a:rPr lang="en-US" sz="2400" dirty="0"/>
              <a:t>Forgot Username.</a:t>
            </a:r>
          </a:p>
          <a:p>
            <a:r>
              <a:rPr lang="en-US" sz="2400" dirty="0"/>
              <a:t>Forgot Password.</a:t>
            </a:r>
          </a:p>
          <a:p>
            <a:r>
              <a:rPr lang="en-US" sz="2400" dirty="0"/>
              <a:t>Search Bar.</a:t>
            </a:r>
          </a:p>
          <a:p>
            <a:r>
              <a:rPr lang="en-US" sz="2400" dirty="0"/>
              <a:t>Email Customer Service.</a:t>
            </a:r>
          </a:p>
        </p:txBody>
      </p:sp>
      <p:sp>
        <p:nvSpPr>
          <p:cNvPr id="6" name="Text Placeholder 5">
            <a:extLst>
              <a:ext uri="{FF2B5EF4-FFF2-40B4-BE49-F238E27FC236}">
                <a16:creationId xmlns:a16="http://schemas.microsoft.com/office/drawing/2014/main" id="{42F7EB3D-E1B2-8783-1AAF-CFBA35479770}"/>
              </a:ext>
            </a:extLst>
          </p:cNvPr>
          <p:cNvSpPr>
            <a:spLocks noGrp="1"/>
          </p:cNvSpPr>
          <p:nvPr>
            <p:ph type="body" sz="quarter" idx="3"/>
          </p:nvPr>
        </p:nvSpPr>
        <p:spPr>
          <a:ln>
            <a:solidFill>
              <a:schemeClr val="tx1"/>
            </a:solidFill>
          </a:ln>
        </p:spPr>
        <p:txBody>
          <a:bodyPr/>
          <a:lstStyle/>
          <a:p>
            <a:pPr algn="ctr"/>
            <a:r>
              <a:rPr lang="en-US" sz="3200" b="1" dirty="0">
                <a:latin typeface="Arial" panose="020B0604020202020204" pitchFamily="34" charset="0"/>
                <a:cs typeface="Arial" panose="020B0604020202020204" pitchFamily="34" charset="0"/>
              </a:rPr>
              <a:t>Sprint 7</a:t>
            </a:r>
            <a:endParaRPr lang="en-US" b="1"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B674CAFC-02AA-0CE0-B662-667FFAE0D45F}"/>
              </a:ext>
            </a:extLst>
          </p:cNvPr>
          <p:cNvSpPr>
            <a:spLocks noGrp="1"/>
          </p:cNvSpPr>
          <p:nvPr>
            <p:ph sz="quarter" idx="4"/>
          </p:nvPr>
        </p:nvSpPr>
        <p:spPr>
          <a:ln>
            <a:solidFill>
              <a:schemeClr val="tx1"/>
            </a:solidFill>
          </a:ln>
        </p:spPr>
        <p:txBody>
          <a:bodyPr>
            <a:normAutofit fontScale="92500"/>
          </a:bodyPr>
          <a:lstStyle/>
          <a:p>
            <a:r>
              <a:rPr lang="en-US" sz="2400" dirty="0"/>
              <a:t>See Blog post.</a:t>
            </a:r>
          </a:p>
          <a:p>
            <a:r>
              <a:rPr lang="en-US" sz="2400" dirty="0"/>
              <a:t>Upload a picture so that it can be redirected to the relevant service page.</a:t>
            </a:r>
          </a:p>
          <a:p>
            <a:r>
              <a:rPr lang="en-US" sz="2400" dirty="0"/>
              <a:t>Order / Service history page.</a:t>
            </a:r>
          </a:p>
          <a:p>
            <a:r>
              <a:rPr lang="en-US" sz="2400" dirty="0"/>
              <a:t>Directly Contact the technician via call/text.</a:t>
            </a:r>
          </a:p>
          <a:p>
            <a:r>
              <a:rPr lang="en-US" sz="2400" dirty="0"/>
              <a:t>Add multiple addresses.</a:t>
            </a:r>
          </a:p>
        </p:txBody>
      </p:sp>
    </p:spTree>
    <p:extLst>
      <p:ext uri="{BB962C8B-B14F-4D97-AF65-F5344CB8AC3E}">
        <p14:creationId xmlns:p14="http://schemas.microsoft.com/office/powerpoint/2010/main" val="312140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648447" y="478972"/>
            <a:ext cx="10895106" cy="762000"/>
          </a:xfrm>
        </p:spPr>
        <p:txBody>
          <a:bodyPr/>
          <a:lstStyle/>
          <a:p>
            <a:pPr algn="ctr"/>
            <a:r>
              <a:rPr lang="en-US" dirty="0"/>
              <a:t>Product Backlog</a:t>
            </a:r>
          </a:p>
        </p:txBody>
      </p:sp>
      <p:graphicFrame>
        <p:nvGraphicFramePr>
          <p:cNvPr id="5" name="Table 5">
            <a:extLst>
              <a:ext uri="{FF2B5EF4-FFF2-40B4-BE49-F238E27FC236}">
                <a16:creationId xmlns:a16="http://schemas.microsoft.com/office/drawing/2014/main" id="{AB0DD5DF-2DCB-2C77-A3DC-743804EB2051}"/>
              </a:ext>
            </a:extLst>
          </p:cNvPr>
          <p:cNvGraphicFramePr>
            <a:graphicFrameLocks noGrp="1"/>
          </p:cNvGraphicFramePr>
          <p:nvPr>
            <p:extLst>
              <p:ext uri="{D42A27DB-BD31-4B8C-83A1-F6EECF244321}">
                <p14:modId xmlns:p14="http://schemas.microsoft.com/office/powerpoint/2010/main" val="3192221403"/>
              </p:ext>
            </p:extLst>
          </p:nvPr>
        </p:nvGraphicFramePr>
        <p:xfrm>
          <a:off x="458694" y="1782147"/>
          <a:ext cx="11274612" cy="3032735"/>
        </p:xfrm>
        <a:graphic>
          <a:graphicData uri="http://schemas.openxmlformats.org/drawingml/2006/table">
            <a:tbl>
              <a:tblPr firstRow="1" bandRow="1">
                <a:tableStyleId>{5C22544A-7EE6-4342-B048-85BDC9FD1C3A}</a:tableStyleId>
              </a:tblPr>
              <a:tblGrid>
                <a:gridCol w="1406004">
                  <a:extLst>
                    <a:ext uri="{9D8B030D-6E8A-4147-A177-3AD203B41FA5}">
                      <a16:colId xmlns:a16="http://schemas.microsoft.com/office/drawing/2014/main" val="1690232298"/>
                    </a:ext>
                  </a:extLst>
                </a:gridCol>
                <a:gridCol w="1855980">
                  <a:extLst>
                    <a:ext uri="{9D8B030D-6E8A-4147-A177-3AD203B41FA5}">
                      <a16:colId xmlns:a16="http://schemas.microsoft.com/office/drawing/2014/main" val="1316695308"/>
                    </a:ext>
                  </a:extLst>
                </a:gridCol>
                <a:gridCol w="8012628">
                  <a:extLst>
                    <a:ext uri="{9D8B030D-6E8A-4147-A177-3AD203B41FA5}">
                      <a16:colId xmlns:a16="http://schemas.microsoft.com/office/drawing/2014/main" val="4195898452"/>
                    </a:ext>
                  </a:extLst>
                </a:gridCol>
              </a:tblGrid>
              <a:tr h="303362">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extLst>
                  <a:ext uri="{0D108BD9-81ED-4DB2-BD59-A6C34878D82A}">
                    <a16:rowId xmlns:a16="http://schemas.microsoft.com/office/drawing/2014/main" val="834583057"/>
                  </a:ext>
                </a:extLst>
              </a:tr>
              <a:tr h="429763">
                <a:tc>
                  <a:txBody>
                    <a:bodyPr/>
                    <a:lstStyle/>
                    <a:p>
                      <a:pPr rtl="0" fontAlgn="b"/>
                      <a:r>
                        <a:rPr lang="en-US" sz="1600" dirty="0">
                          <a:effectLst/>
                        </a:rPr>
                        <a:t>Task</a:t>
                      </a:r>
                    </a:p>
                  </a:txBody>
                  <a:tcPr marL="22860" marR="22860" marT="15240" marB="15240" anchor="b"/>
                </a:tc>
                <a:tc>
                  <a:txBody>
                    <a:bodyPr/>
                    <a:lstStyle/>
                    <a:p>
                      <a:pPr rtl="0" fontAlgn="b"/>
                      <a:r>
                        <a:rPr lang="en-US" sz="1600" u="sng" dirty="0">
                          <a:solidFill>
                            <a:srgbClr val="1155CC"/>
                          </a:solidFill>
                          <a:effectLst/>
                          <a:hlinkClick r:id="rId2"/>
                        </a:rPr>
                        <a:t>DCS-74</a:t>
                      </a:r>
                      <a:endParaRPr lang="en-US" sz="1600" u="sng" dirty="0">
                        <a:solidFill>
                          <a:srgbClr val="1155CC"/>
                        </a:solidFill>
                        <a:effectLst/>
                      </a:endParaRPr>
                    </a:p>
                  </a:txBody>
                  <a:tcPr marL="22860" marR="22860" marT="15240" marB="15240" anchor="b"/>
                </a:tc>
                <a:tc>
                  <a:txBody>
                    <a:bodyPr/>
                    <a:lstStyle/>
                    <a:p>
                      <a:pPr rtl="0" fontAlgn="b"/>
                      <a:r>
                        <a:rPr lang="en-US" sz="1600" dirty="0">
                          <a:effectLst/>
                        </a:rPr>
                        <a:t>Updating API Documentation</a:t>
                      </a:r>
                    </a:p>
                  </a:txBody>
                  <a:tcPr marL="22860" marR="22860" marT="15240" marB="15240" anchor="b"/>
                </a:tc>
                <a:extLst>
                  <a:ext uri="{0D108BD9-81ED-4DB2-BD59-A6C34878D82A}">
                    <a16:rowId xmlns:a16="http://schemas.microsoft.com/office/drawing/2014/main" val="1066663042"/>
                  </a:ext>
                </a:extLst>
              </a:tr>
              <a:tr h="429763">
                <a:tc>
                  <a:txBody>
                    <a:bodyPr/>
                    <a:lstStyle/>
                    <a:p>
                      <a:pPr rtl="0" fontAlgn="b"/>
                      <a:r>
                        <a:rPr lang="en-US" sz="1600" dirty="0">
                          <a:effectLst/>
                        </a:rPr>
                        <a:t>Task</a:t>
                      </a:r>
                    </a:p>
                  </a:txBody>
                  <a:tcPr marL="22860" marR="22860" marT="15240" marB="15240" anchor="b"/>
                </a:tc>
                <a:tc>
                  <a:txBody>
                    <a:bodyPr/>
                    <a:lstStyle/>
                    <a:p>
                      <a:pPr rtl="0" fontAlgn="b"/>
                      <a:r>
                        <a:rPr lang="en-US" sz="1600" u="sng">
                          <a:solidFill>
                            <a:srgbClr val="1155CC"/>
                          </a:solidFill>
                          <a:effectLst/>
                          <a:hlinkClick r:id="rId3"/>
                        </a:rPr>
                        <a:t>DCS-73</a:t>
                      </a:r>
                      <a:endParaRPr lang="en-US" sz="1600" u="sng">
                        <a:solidFill>
                          <a:srgbClr val="1155CC"/>
                        </a:solidFill>
                        <a:effectLst/>
                      </a:endParaRPr>
                    </a:p>
                  </a:txBody>
                  <a:tcPr marL="22860" marR="22860" marT="15240" marB="15240" anchor="b"/>
                </a:tc>
                <a:tc>
                  <a:txBody>
                    <a:bodyPr/>
                    <a:lstStyle/>
                    <a:p>
                      <a:pPr rtl="0" fontAlgn="b"/>
                      <a:r>
                        <a:rPr lang="en-US" sz="1600">
                          <a:effectLst/>
                        </a:rPr>
                        <a:t>Smoke Testing</a:t>
                      </a:r>
                    </a:p>
                  </a:txBody>
                  <a:tcPr marL="22860" marR="22860" marT="15240" marB="15240" anchor="b"/>
                </a:tc>
                <a:extLst>
                  <a:ext uri="{0D108BD9-81ED-4DB2-BD59-A6C34878D82A}">
                    <a16:rowId xmlns:a16="http://schemas.microsoft.com/office/drawing/2014/main" val="817845716"/>
                  </a:ext>
                </a:extLst>
              </a:tr>
              <a:tr h="429763">
                <a:tc>
                  <a:txBody>
                    <a:bodyPr/>
                    <a:lstStyle/>
                    <a:p>
                      <a:pPr rtl="0" fontAlgn="b"/>
                      <a:r>
                        <a:rPr lang="en-US" sz="1600" dirty="0">
                          <a:effectLst/>
                        </a:rPr>
                        <a:t>Task</a:t>
                      </a:r>
                    </a:p>
                  </a:txBody>
                  <a:tcPr marL="22860" marR="22860" marT="15240" marB="15240" anchor="b"/>
                </a:tc>
                <a:tc>
                  <a:txBody>
                    <a:bodyPr/>
                    <a:lstStyle/>
                    <a:p>
                      <a:pPr rtl="0" fontAlgn="b"/>
                      <a:r>
                        <a:rPr lang="en-US" sz="1600" u="sng">
                          <a:solidFill>
                            <a:srgbClr val="1155CC"/>
                          </a:solidFill>
                          <a:effectLst/>
                          <a:hlinkClick r:id="rId4"/>
                        </a:rPr>
                        <a:t>DCS-72</a:t>
                      </a:r>
                      <a:endParaRPr lang="en-US" sz="1600" u="sng">
                        <a:solidFill>
                          <a:srgbClr val="1155CC"/>
                        </a:solidFill>
                        <a:effectLst/>
                      </a:endParaRPr>
                    </a:p>
                  </a:txBody>
                  <a:tcPr marL="22860" marR="22860" marT="15240" marB="15240" anchor="b"/>
                </a:tc>
                <a:tc>
                  <a:txBody>
                    <a:bodyPr/>
                    <a:lstStyle/>
                    <a:p>
                      <a:pPr rtl="0" fontAlgn="b"/>
                      <a:r>
                        <a:rPr lang="en-US" sz="1600">
                          <a:effectLst/>
                        </a:rPr>
                        <a:t>Integration Testing</a:t>
                      </a:r>
                    </a:p>
                  </a:txBody>
                  <a:tcPr marL="22860" marR="22860" marT="15240" marB="15240" anchor="b"/>
                </a:tc>
                <a:extLst>
                  <a:ext uri="{0D108BD9-81ED-4DB2-BD59-A6C34878D82A}">
                    <a16:rowId xmlns:a16="http://schemas.microsoft.com/office/drawing/2014/main" val="3760067570"/>
                  </a:ext>
                </a:extLst>
              </a:tr>
              <a:tr h="429763">
                <a:tc>
                  <a:txBody>
                    <a:bodyPr/>
                    <a:lstStyle/>
                    <a:p>
                      <a:pPr rtl="0" fontAlgn="b"/>
                      <a:r>
                        <a:rPr lang="en-US" sz="1600" dirty="0">
                          <a:effectLst/>
                        </a:rPr>
                        <a:t>Task</a:t>
                      </a:r>
                    </a:p>
                  </a:txBody>
                  <a:tcPr marL="22860" marR="22860" marT="15240" marB="15240" anchor="b"/>
                </a:tc>
                <a:tc>
                  <a:txBody>
                    <a:bodyPr/>
                    <a:lstStyle/>
                    <a:p>
                      <a:pPr rtl="0" fontAlgn="b"/>
                      <a:r>
                        <a:rPr lang="en-US" sz="1600" u="sng">
                          <a:solidFill>
                            <a:srgbClr val="1155CC"/>
                          </a:solidFill>
                          <a:effectLst/>
                          <a:hlinkClick r:id="rId5"/>
                        </a:rPr>
                        <a:t>DCS-71</a:t>
                      </a:r>
                      <a:endParaRPr lang="en-US" sz="1600" u="sng">
                        <a:solidFill>
                          <a:srgbClr val="1155CC"/>
                        </a:solidFill>
                        <a:effectLst/>
                      </a:endParaRPr>
                    </a:p>
                  </a:txBody>
                  <a:tcPr marL="22860" marR="22860" marT="15240" marB="15240" anchor="b"/>
                </a:tc>
                <a:tc>
                  <a:txBody>
                    <a:bodyPr/>
                    <a:lstStyle/>
                    <a:p>
                      <a:pPr rtl="0" fontAlgn="b"/>
                      <a:r>
                        <a:rPr lang="en-US" sz="1600">
                          <a:effectLst/>
                        </a:rPr>
                        <a:t>Improving Back End and Adding comments in the code base</a:t>
                      </a:r>
                    </a:p>
                  </a:txBody>
                  <a:tcPr marL="22860" marR="22860" marT="15240" marB="15240" anchor="b"/>
                </a:tc>
                <a:extLst>
                  <a:ext uri="{0D108BD9-81ED-4DB2-BD59-A6C34878D82A}">
                    <a16:rowId xmlns:a16="http://schemas.microsoft.com/office/drawing/2014/main" val="1312193004"/>
                  </a:ext>
                </a:extLst>
              </a:tr>
              <a:tr h="429763">
                <a:tc>
                  <a:txBody>
                    <a:bodyPr/>
                    <a:lstStyle/>
                    <a:p>
                      <a:pPr rtl="0" fontAlgn="b"/>
                      <a:r>
                        <a:rPr lang="en-US" sz="1600" dirty="0">
                          <a:effectLst/>
                        </a:rPr>
                        <a:t>Task</a:t>
                      </a:r>
                    </a:p>
                  </a:txBody>
                  <a:tcPr marL="22860" marR="22860" marT="15240" marB="15240" anchor="b"/>
                </a:tc>
                <a:tc>
                  <a:txBody>
                    <a:bodyPr/>
                    <a:lstStyle/>
                    <a:p>
                      <a:pPr rtl="0" fontAlgn="b"/>
                      <a:r>
                        <a:rPr lang="en-US" sz="1600" u="sng" dirty="0">
                          <a:solidFill>
                            <a:srgbClr val="1155CC"/>
                          </a:solidFill>
                          <a:effectLst/>
                          <a:hlinkClick r:id="rId6"/>
                        </a:rPr>
                        <a:t>DCS-70</a:t>
                      </a:r>
                      <a:endParaRPr lang="en-US" sz="1600" u="sng" dirty="0">
                        <a:solidFill>
                          <a:srgbClr val="1155CC"/>
                        </a:solidFill>
                        <a:effectLst/>
                      </a:endParaRPr>
                    </a:p>
                  </a:txBody>
                  <a:tcPr marL="22860" marR="22860" marT="15240" marB="15240" anchor="b"/>
                </a:tc>
                <a:tc>
                  <a:txBody>
                    <a:bodyPr/>
                    <a:lstStyle/>
                    <a:p>
                      <a:pPr rtl="0" fontAlgn="b"/>
                      <a:r>
                        <a:rPr lang="en-US" sz="1600">
                          <a:effectLst/>
                        </a:rPr>
                        <a:t>Improving Front End</a:t>
                      </a:r>
                    </a:p>
                  </a:txBody>
                  <a:tcPr marL="22860" marR="22860" marT="15240" marB="15240" anchor="b"/>
                </a:tc>
                <a:extLst>
                  <a:ext uri="{0D108BD9-81ED-4DB2-BD59-A6C34878D82A}">
                    <a16:rowId xmlns:a16="http://schemas.microsoft.com/office/drawing/2014/main" val="496307741"/>
                  </a:ext>
                </a:extLst>
              </a:tr>
              <a:tr h="429763">
                <a:tc>
                  <a:txBody>
                    <a:bodyPr/>
                    <a:lstStyle/>
                    <a:p>
                      <a:pPr rtl="0" fontAlgn="b"/>
                      <a:r>
                        <a:rPr lang="en-US" sz="1600" dirty="0">
                          <a:effectLst/>
                        </a:rPr>
                        <a:t>Story</a:t>
                      </a:r>
                    </a:p>
                  </a:txBody>
                  <a:tcPr marL="22860" marR="22860" marT="15240" marB="15240" anchor="b"/>
                </a:tc>
                <a:tc>
                  <a:txBody>
                    <a:bodyPr/>
                    <a:lstStyle/>
                    <a:p>
                      <a:pPr rtl="0" fontAlgn="b"/>
                      <a:r>
                        <a:rPr lang="en-US" sz="1600" u="sng" dirty="0">
                          <a:solidFill>
                            <a:srgbClr val="1155CC"/>
                          </a:solidFill>
                          <a:effectLst/>
                          <a:hlinkClick r:id="rId7"/>
                        </a:rPr>
                        <a:t>DCS-32</a:t>
                      </a:r>
                      <a:endParaRPr lang="en-US" sz="1600" u="sng" dirty="0">
                        <a:solidFill>
                          <a:srgbClr val="1155CC"/>
                        </a:solidFill>
                        <a:effectLst/>
                      </a:endParaRPr>
                    </a:p>
                  </a:txBody>
                  <a:tcPr marL="22860" marR="22860" marT="15240" marB="15240" anchor="b"/>
                </a:tc>
                <a:tc>
                  <a:txBody>
                    <a:bodyPr/>
                    <a:lstStyle/>
                    <a:p>
                      <a:pPr rtl="0" fontAlgn="b"/>
                      <a:r>
                        <a:rPr lang="en-US" sz="1600" dirty="0">
                          <a:effectLst/>
                        </a:rPr>
                        <a:t>As a signed-in customer I want to be able to comment on a blog post So that I can get feedback on issues</a:t>
                      </a:r>
                    </a:p>
                  </a:txBody>
                  <a:tcPr marL="22860" marR="22860" marT="15240" marB="15240" anchor="b"/>
                </a:tc>
                <a:extLst>
                  <a:ext uri="{0D108BD9-81ED-4DB2-BD59-A6C34878D82A}">
                    <a16:rowId xmlns:a16="http://schemas.microsoft.com/office/drawing/2014/main" val="3768651238"/>
                  </a:ext>
                </a:extLst>
              </a:tr>
            </a:tbl>
          </a:graphicData>
        </a:graphic>
      </p:graphicFrame>
    </p:spTree>
    <p:extLst>
      <p:ext uri="{BB962C8B-B14F-4D97-AF65-F5344CB8AC3E}">
        <p14:creationId xmlns:p14="http://schemas.microsoft.com/office/powerpoint/2010/main" val="4092731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58694" y="260013"/>
            <a:ext cx="10895106" cy="762000"/>
          </a:xfrm>
        </p:spPr>
        <p:txBody>
          <a:bodyPr/>
          <a:lstStyle/>
          <a:p>
            <a:pPr algn="ctr"/>
            <a:r>
              <a:rPr lang="en-US" dirty="0"/>
              <a:t>Product Backlog</a:t>
            </a:r>
          </a:p>
        </p:txBody>
      </p:sp>
      <p:graphicFrame>
        <p:nvGraphicFramePr>
          <p:cNvPr id="5" name="Table 5">
            <a:extLst>
              <a:ext uri="{FF2B5EF4-FFF2-40B4-BE49-F238E27FC236}">
                <a16:creationId xmlns:a16="http://schemas.microsoft.com/office/drawing/2014/main" id="{AB0DD5DF-2DCB-2C77-A3DC-743804EB2051}"/>
              </a:ext>
            </a:extLst>
          </p:cNvPr>
          <p:cNvGraphicFramePr>
            <a:graphicFrameLocks noGrp="1"/>
          </p:cNvGraphicFramePr>
          <p:nvPr>
            <p:extLst>
              <p:ext uri="{D42A27DB-BD31-4B8C-83A1-F6EECF244321}">
                <p14:modId xmlns:p14="http://schemas.microsoft.com/office/powerpoint/2010/main" val="3036056347"/>
              </p:ext>
            </p:extLst>
          </p:nvPr>
        </p:nvGraphicFramePr>
        <p:xfrm>
          <a:off x="458694" y="1324947"/>
          <a:ext cx="11274612" cy="3688080"/>
        </p:xfrm>
        <a:graphic>
          <a:graphicData uri="http://schemas.openxmlformats.org/drawingml/2006/table">
            <a:tbl>
              <a:tblPr firstRow="1" bandRow="1">
                <a:tableStyleId>{5C22544A-7EE6-4342-B048-85BDC9FD1C3A}</a:tableStyleId>
              </a:tblPr>
              <a:tblGrid>
                <a:gridCol w="1406004">
                  <a:extLst>
                    <a:ext uri="{9D8B030D-6E8A-4147-A177-3AD203B41FA5}">
                      <a16:colId xmlns:a16="http://schemas.microsoft.com/office/drawing/2014/main" val="1690232298"/>
                    </a:ext>
                  </a:extLst>
                </a:gridCol>
                <a:gridCol w="1855980">
                  <a:extLst>
                    <a:ext uri="{9D8B030D-6E8A-4147-A177-3AD203B41FA5}">
                      <a16:colId xmlns:a16="http://schemas.microsoft.com/office/drawing/2014/main" val="1316695308"/>
                    </a:ext>
                  </a:extLst>
                </a:gridCol>
                <a:gridCol w="8012628">
                  <a:extLst>
                    <a:ext uri="{9D8B030D-6E8A-4147-A177-3AD203B41FA5}">
                      <a16:colId xmlns:a16="http://schemas.microsoft.com/office/drawing/2014/main" val="4195898452"/>
                    </a:ext>
                  </a:extLst>
                </a:gridCol>
              </a:tblGrid>
              <a:tr h="303362">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extLst>
                  <a:ext uri="{0D108BD9-81ED-4DB2-BD59-A6C34878D82A}">
                    <a16:rowId xmlns:a16="http://schemas.microsoft.com/office/drawing/2014/main" val="834583057"/>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2"/>
                        </a:rPr>
                        <a:t>DCS-39</a:t>
                      </a:r>
                      <a:endParaRPr lang="en-US" sz="1400" dirty="0"/>
                    </a:p>
                  </a:txBody>
                  <a:tcPr anchor="b"/>
                </a:tc>
                <a:tc>
                  <a:txBody>
                    <a:bodyPr/>
                    <a:lstStyle/>
                    <a:p>
                      <a:pPr algn="l"/>
                      <a:r>
                        <a:rPr lang="en-US" sz="1400" dirty="0"/>
                        <a:t>As a customer I want to be access the services according to categories such as water, furniture, beauty, </a:t>
                      </a:r>
                      <a:r>
                        <a:rPr lang="en-US" sz="1400" dirty="0" err="1"/>
                        <a:t>etc</a:t>
                      </a:r>
                      <a:r>
                        <a:rPr lang="en-US" sz="1400" dirty="0"/>
                        <a:t> So that I will be able to access the see the services available and who the professionals are.</a:t>
                      </a:r>
                    </a:p>
                  </a:txBody>
                  <a:tcPr anchor="b"/>
                </a:tc>
                <a:extLst>
                  <a:ext uri="{0D108BD9-81ED-4DB2-BD59-A6C34878D82A}">
                    <a16:rowId xmlns:a16="http://schemas.microsoft.com/office/drawing/2014/main" val="1066663042"/>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3"/>
                        </a:rPr>
                        <a:t>DCS-37</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be able to prepone or postpone my booked service So that I can expect the professional on some other date or time.</a:t>
                      </a:r>
                      <a:endParaRPr lang="en-US" sz="1400" dirty="0"/>
                    </a:p>
                  </a:txBody>
                  <a:tcPr anchor="b"/>
                </a:tc>
                <a:extLst>
                  <a:ext uri="{0D108BD9-81ED-4DB2-BD59-A6C34878D82A}">
                    <a16:rowId xmlns:a16="http://schemas.microsoft.com/office/drawing/2014/main" val="3763112881"/>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4"/>
                        </a:rPr>
                        <a:t>DCS-33</a:t>
                      </a:r>
                      <a:endParaRPr lang="en-US" sz="1400" u="sng" dirty="0">
                        <a:solidFill>
                          <a:srgbClr val="1155CC"/>
                        </a:solidFill>
                        <a:effectLst/>
                      </a:endParaRPr>
                    </a:p>
                  </a:txBody>
                  <a:tcPr anchor="b"/>
                </a:tc>
                <a:tc>
                  <a:txBody>
                    <a:bodyPr/>
                    <a:lstStyle/>
                    <a:p>
                      <a:pPr algn="l" rtl="0" fontAlgn="b"/>
                      <a:r>
                        <a:rPr lang="en-US" sz="1400" dirty="0">
                          <a:effectLst/>
                        </a:rPr>
                        <a:t>As a customer, I want to browse the service list So that I can get some information what does this particular service do.</a:t>
                      </a:r>
                    </a:p>
                  </a:txBody>
                  <a:tcPr anchor="b"/>
                </a:tc>
                <a:extLst>
                  <a:ext uri="{0D108BD9-81ED-4DB2-BD59-A6C34878D82A}">
                    <a16:rowId xmlns:a16="http://schemas.microsoft.com/office/drawing/2014/main" val="979768211"/>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5"/>
                        </a:rPr>
                        <a:t>DCS-45</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browse all the professional home services provided. So that I have a list to select the service I want.</a:t>
                      </a:r>
                      <a:endParaRPr lang="en-US" sz="1400" dirty="0"/>
                    </a:p>
                  </a:txBody>
                  <a:tcPr anchor="b"/>
                </a:tc>
                <a:extLst>
                  <a:ext uri="{0D108BD9-81ED-4DB2-BD59-A6C34878D82A}">
                    <a16:rowId xmlns:a16="http://schemas.microsoft.com/office/drawing/2014/main" val="4234940836"/>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6"/>
                        </a:rPr>
                        <a:t>DCS-41</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able to submit feedback So that the website owners can consider my opinion or concern during future website updates.</a:t>
                      </a:r>
                      <a:endParaRPr lang="en-US" sz="1400" dirty="0"/>
                    </a:p>
                  </a:txBody>
                  <a:tcPr anchor="b"/>
                </a:tc>
                <a:extLst>
                  <a:ext uri="{0D108BD9-81ED-4DB2-BD59-A6C34878D82A}">
                    <a16:rowId xmlns:a16="http://schemas.microsoft.com/office/drawing/2014/main" val="2766205384"/>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7"/>
                        </a:rPr>
                        <a:t>DCS-40</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be able to access quick services near me So that I will be able to book an urgent situation at my house.</a:t>
                      </a:r>
                      <a:endParaRPr lang="en-US" sz="1400" dirty="0"/>
                    </a:p>
                  </a:txBody>
                  <a:tcPr anchor="b"/>
                </a:tc>
                <a:extLst>
                  <a:ext uri="{0D108BD9-81ED-4DB2-BD59-A6C34878D82A}">
                    <a16:rowId xmlns:a16="http://schemas.microsoft.com/office/drawing/2014/main" val="1147311369"/>
                  </a:ext>
                </a:extLst>
              </a:tr>
            </a:tbl>
          </a:graphicData>
        </a:graphic>
      </p:graphicFrame>
    </p:spTree>
    <p:extLst>
      <p:ext uri="{BB962C8B-B14F-4D97-AF65-F5344CB8AC3E}">
        <p14:creationId xmlns:p14="http://schemas.microsoft.com/office/powerpoint/2010/main" val="2875755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p:txBody>
          <a:bodyPr/>
          <a:lstStyle/>
          <a:p>
            <a:pPr algn="ctr"/>
            <a:r>
              <a:rPr lang="en-US" dirty="0"/>
              <a:t>Sprint 7 Backlog</a:t>
            </a:r>
          </a:p>
        </p:txBody>
      </p:sp>
      <p:graphicFrame>
        <p:nvGraphicFramePr>
          <p:cNvPr id="4" name="Table 4">
            <a:extLst>
              <a:ext uri="{FF2B5EF4-FFF2-40B4-BE49-F238E27FC236}">
                <a16:creationId xmlns:a16="http://schemas.microsoft.com/office/drawing/2014/main" id="{CBFABE60-892D-7C64-FB7C-2CDC6DEB8AEB}"/>
              </a:ext>
            </a:extLst>
          </p:cNvPr>
          <p:cNvGraphicFramePr>
            <a:graphicFrameLocks noGrp="1"/>
          </p:cNvGraphicFramePr>
          <p:nvPr>
            <p:extLst>
              <p:ext uri="{D42A27DB-BD31-4B8C-83A1-F6EECF244321}">
                <p14:modId xmlns:p14="http://schemas.microsoft.com/office/powerpoint/2010/main" val="2071785348"/>
              </p:ext>
            </p:extLst>
          </p:nvPr>
        </p:nvGraphicFramePr>
        <p:xfrm>
          <a:off x="616857" y="1945640"/>
          <a:ext cx="11265263" cy="3810000"/>
        </p:xfrm>
        <a:graphic>
          <a:graphicData uri="http://schemas.openxmlformats.org/drawingml/2006/table">
            <a:tbl>
              <a:tblPr firstRow="1" bandRow="1">
                <a:tableStyleId>{5C22544A-7EE6-4342-B048-85BDC9FD1C3A}</a:tableStyleId>
              </a:tblPr>
              <a:tblGrid>
                <a:gridCol w="1549400">
                  <a:extLst>
                    <a:ext uri="{9D8B030D-6E8A-4147-A177-3AD203B41FA5}">
                      <a16:colId xmlns:a16="http://schemas.microsoft.com/office/drawing/2014/main" val="1461095948"/>
                    </a:ext>
                  </a:extLst>
                </a:gridCol>
                <a:gridCol w="909320">
                  <a:extLst>
                    <a:ext uri="{9D8B030D-6E8A-4147-A177-3AD203B41FA5}">
                      <a16:colId xmlns:a16="http://schemas.microsoft.com/office/drawing/2014/main" val="3026965398"/>
                    </a:ext>
                  </a:extLst>
                </a:gridCol>
                <a:gridCol w="7162800">
                  <a:extLst>
                    <a:ext uri="{9D8B030D-6E8A-4147-A177-3AD203B41FA5}">
                      <a16:colId xmlns:a16="http://schemas.microsoft.com/office/drawing/2014/main" val="1606981832"/>
                    </a:ext>
                  </a:extLst>
                </a:gridCol>
                <a:gridCol w="1643743">
                  <a:extLst>
                    <a:ext uri="{9D8B030D-6E8A-4147-A177-3AD203B41FA5}">
                      <a16:colId xmlns:a16="http://schemas.microsoft.com/office/drawing/2014/main" val="4007915912"/>
                    </a:ext>
                  </a:extLst>
                </a:gridCol>
              </a:tblGrid>
              <a:tr h="441234">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Story Points Estimate</a:t>
                      </a:r>
                    </a:p>
                  </a:txBody>
                  <a:tcPr>
                    <a:solidFill>
                      <a:schemeClr val="accent1">
                        <a:lumMod val="75000"/>
                      </a:schemeClr>
                    </a:solidFill>
                  </a:tcPr>
                </a:tc>
                <a:extLst>
                  <a:ext uri="{0D108BD9-81ED-4DB2-BD59-A6C34878D82A}">
                    <a16:rowId xmlns:a16="http://schemas.microsoft.com/office/drawing/2014/main" val="2591739613"/>
                  </a:ext>
                </a:extLst>
              </a:tr>
              <a:tr h="370840">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2"/>
                        </a:rPr>
                        <a:t>DCS-69</a:t>
                      </a:r>
                      <a:endParaRPr lang="en-US" u="sng">
                        <a:solidFill>
                          <a:srgbClr val="1155CC"/>
                        </a:solidFill>
                        <a:effectLst/>
                      </a:endParaRPr>
                    </a:p>
                  </a:txBody>
                  <a:tcPr marL="22860" marR="22860" marT="15240" marB="15240" anchor="b"/>
                </a:tc>
                <a:tc>
                  <a:txBody>
                    <a:bodyPr/>
                    <a:lstStyle/>
                    <a:p>
                      <a:pPr rtl="0" fontAlgn="b"/>
                      <a:r>
                        <a:rPr lang="en-US">
                          <a:effectLst/>
                        </a:rPr>
                        <a:t>As a signed-in customer I want to be able to see blog post So that I can get more information about the services, and website/app.</a:t>
                      </a:r>
                    </a:p>
                  </a:txBody>
                  <a:tcPr marL="22860" marR="22860" marT="15240" marB="15240" anchor="b"/>
                </a:tc>
                <a:tc>
                  <a:txBody>
                    <a:bodyPr/>
                    <a:lstStyle/>
                    <a:p>
                      <a:pPr algn="ctr" rtl="0" fontAlgn="b"/>
                      <a:r>
                        <a:rPr lang="en-US" dirty="0">
                          <a:effectLst/>
                        </a:rPr>
                        <a:t>5</a:t>
                      </a:r>
                    </a:p>
                  </a:txBody>
                  <a:tcPr marL="22860" marR="22860" marT="15240" marB="15240" anchor="b"/>
                </a:tc>
                <a:extLst>
                  <a:ext uri="{0D108BD9-81ED-4DB2-BD59-A6C34878D82A}">
                    <a16:rowId xmlns:a16="http://schemas.microsoft.com/office/drawing/2014/main" val="1326938467"/>
                  </a:ext>
                </a:extLst>
              </a:tr>
              <a:tr h="370840">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3"/>
                        </a:rPr>
                        <a:t>DCS-68</a:t>
                      </a:r>
                      <a:endParaRPr lang="en-US" u="sng">
                        <a:solidFill>
                          <a:srgbClr val="1155CC"/>
                        </a:solidFill>
                        <a:effectLst/>
                      </a:endParaRPr>
                    </a:p>
                  </a:txBody>
                  <a:tcPr marL="22860" marR="22860" marT="15240" marB="15240" anchor="b"/>
                </a:tc>
                <a:tc>
                  <a:txBody>
                    <a:bodyPr/>
                    <a:lstStyle/>
                    <a:p>
                      <a:pPr rtl="0" fontAlgn="b"/>
                      <a:r>
                        <a:rPr lang="en-US">
                          <a:effectLst/>
                        </a:rPr>
                        <a:t>As a customer I want to be able to upload a picture So that I can be redirected or suggested to the relevant service page in the app.</a:t>
                      </a:r>
                    </a:p>
                  </a:txBody>
                  <a:tcPr marL="22860" marR="22860" marT="15240" marB="15240" anchor="b"/>
                </a:tc>
                <a:tc>
                  <a:txBody>
                    <a:bodyPr/>
                    <a:lstStyle/>
                    <a:p>
                      <a:pPr algn="ctr" rtl="0" fontAlgn="b"/>
                      <a:r>
                        <a:rPr lang="en-US" dirty="0">
                          <a:effectLst/>
                        </a:rPr>
                        <a:t>8</a:t>
                      </a:r>
                    </a:p>
                  </a:txBody>
                  <a:tcPr marL="22860" marR="22860" marT="15240" marB="15240" anchor="b"/>
                </a:tc>
                <a:extLst>
                  <a:ext uri="{0D108BD9-81ED-4DB2-BD59-A6C34878D82A}">
                    <a16:rowId xmlns:a16="http://schemas.microsoft.com/office/drawing/2014/main" val="756548081"/>
                  </a:ext>
                </a:extLst>
              </a:tr>
              <a:tr h="370840">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4"/>
                        </a:rPr>
                        <a:t>DCS-67</a:t>
                      </a:r>
                      <a:endParaRPr lang="en-US" u="sng">
                        <a:solidFill>
                          <a:srgbClr val="1155CC"/>
                        </a:solidFill>
                        <a:effectLst/>
                      </a:endParaRPr>
                    </a:p>
                  </a:txBody>
                  <a:tcPr marL="22860" marR="22860" marT="15240" marB="15240" anchor="b"/>
                </a:tc>
                <a:tc>
                  <a:txBody>
                    <a:bodyPr/>
                    <a:lstStyle/>
                    <a:p>
                      <a:pPr rtl="0" fontAlgn="b"/>
                      <a:r>
                        <a:rPr lang="en-US">
                          <a:effectLst/>
                        </a:rPr>
                        <a:t>As a customer I want to access my order/service history So that I can find all the details(date, charges, technician) of my past services in one place.</a:t>
                      </a:r>
                    </a:p>
                  </a:txBody>
                  <a:tcPr marL="22860" marR="22860" marT="15240" marB="15240" anchor="b"/>
                </a:tc>
                <a:tc>
                  <a:txBody>
                    <a:bodyPr/>
                    <a:lstStyle/>
                    <a:p>
                      <a:pPr algn="ctr" rtl="0" fontAlgn="b"/>
                      <a:r>
                        <a:rPr lang="en-US" dirty="0">
                          <a:effectLst/>
                        </a:rPr>
                        <a:t>5</a:t>
                      </a:r>
                    </a:p>
                  </a:txBody>
                  <a:tcPr marL="22860" marR="22860" marT="15240" marB="15240" anchor="b"/>
                </a:tc>
                <a:extLst>
                  <a:ext uri="{0D108BD9-81ED-4DB2-BD59-A6C34878D82A}">
                    <a16:rowId xmlns:a16="http://schemas.microsoft.com/office/drawing/2014/main" val="2975643052"/>
                  </a:ext>
                </a:extLst>
              </a:tr>
              <a:tr h="370840">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5"/>
                        </a:rPr>
                        <a:t>DCS-38</a:t>
                      </a:r>
                      <a:endParaRPr lang="en-US" u="sng">
                        <a:solidFill>
                          <a:srgbClr val="1155CC"/>
                        </a:solidFill>
                        <a:effectLst/>
                      </a:endParaRPr>
                    </a:p>
                  </a:txBody>
                  <a:tcPr marL="22860" marR="22860" marT="15240" marB="15240" anchor="b"/>
                </a:tc>
                <a:tc>
                  <a:txBody>
                    <a:bodyPr/>
                    <a:lstStyle/>
                    <a:p>
                      <a:pPr rtl="0" fontAlgn="b"/>
                      <a:r>
                        <a:rPr lang="en-US">
                          <a:effectLst/>
                        </a:rPr>
                        <a:t>As a customer I want to be able to directly contact the technician via call/text So that I can have a better service</a:t>
                      </a:r>
                    </a:p>
                  </a:txBody>
                  <a:tcPr marL="22860" marR="22860" marT="15240" marB="15240" anchor="b"/>
                </a:tc>
                <a:tc>
                  <a:txBody>
                    <a:bodyPr/>
                    <a:lstStyle/>
                    <a:p>
                      <a:pPr algn="ctr" rtl="0" fontAlgn="b"/>
                      <a:r>
                        <a:rPr lang="en-US" dirty="0">
                          <a:effectLst/>
                        </a:rPr>
                        <a:t>3</a:t>
                      </a:r>
                    </a:p>
                  </a:txBody>
                  <a:tcPr marL="22860" marR="22860" marT="15240" marB="15240" anchor="b"/>
                </a:tc>
                <a:extLst>
                  <a:ext uri="{0D108BD9-81ED-4DB2-BD59-A6C34878D82A}">
                    <a16:rowId xmlns:a16="http://schemas.microsoft.com/office/drawing/2014/main" val="531362464"/>
                  </a:ext>
                </a:extLst>
              </a:tr>
              <a:tr h="370840">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6"/>
                        </a:rPr>
                        <a:t>DCS-35</a:t>
                      </a:r>
                      <a:endParaRPr lang="en-US" u="sng">
                        <a:solidFill>
                          <a:srgbClr val="1155CC"/>
                        </a:solidFill>
                        <a:effectLst/>
                      </a:endParaRPr>
                    </a:p>
                  </a:txBody>
                  <a:tcPr marL="22860" marR="22860" marT="15240" marB="15240" anchor="b"/>
                </a:tc>
                <a:tc>
                  <a:txBody>
                    <a:bodyPr/>
                    <a:lstStyle/>
                    <a:p>
                      <a:pPr rtl="0" fontAlgn="b"/>
                      <a:r>
                        <a:rPr lang="en-US" dirty="0">
                          <a:effectLst/>
                        </a:rPr>
                        <a:t>As a customer, I want to be able to add multiple address So that I can use them to schedule a service for my office.</a:t>
                      </a:r>
                    </a:p>
                  </a:txBody>
                  <a:tcPr marL="22860" marR="22860" marT="15240" marB="15240" anchor="b"/>
                </a:tc>
                <a:tc>
                  <a:txBody>
                    <a:bodyPr/>
                    <a:lstStyle/>
                    <a:p>
                      <a:pPr algn="ctr" rtl="0" fontAlgn="b"/>
                      <a:r>
                        <a:rPr lang="en-US" dirty="0">
                          <a:effectLst/>
                        </a:rPr>
                        <a:t>3</a:t>
                      </a:r>
                    </a:p>
                  </a:txBody>
                  <a:tcPr marL="22860" marR="22860" marT="15240" marB="15240" anchor="b"/>
                </a:tc>
                <a:extLst>
                  <a:ext uri="{0D108BD9-81ED-4DB2-BD59-A6C34878D82A}">
                    <a16:rowId xmlns:a16="http://schemas.microsoft.com/office/drawing/2014/main" val="2380283045"/>
                  </a:ext>
                </a:extLst>
              </a:tr>
            </a:tbl>
          </a:graphicData>
        </a:graphic>
      </p:graphicFrame>
    </p:spTree>
    <p:extLst>
      <p:ext uri="{BB962C8B-B14F-4D97-AF65-F5344CB8AC3E}">
        <p14:creationId xmlns:p14="http://schemas.microsoft.com/office/powerpoint/2010/main" val="2822090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503853" y="26792"/>
            <a:ext cx="10902017" cy="544644"/>
          </a:xfrm>
        </p:spPr>
        <p:txBody>
          <a:bodyPr>
            <a:noAutofit/>
          </a:bodyPr>
          <a:lstStyle/>
          <a:p>
            <a:pPr algn="ctr"/>
            <a:r>
              <a:rPr lang="en-US" sz="3600" dirty="0"/>
              <a:t>Stories and Acceptance criteria</a:t>
            </a:r>
          </a:p>
        </p:txBody>
      </p:sp>
      <p:sp>
        <p:nvSpPr>
          <p:cNvPr id="4" name="TextBox 3">
            <a:extLst>
              <a:ext uri="{FF2B5EF4-FFF2-40B4-BE49-F238E27FC236}">
                <a16:creationId xmlns:a16="http://schemas.microsoft.com/office/drawing/2014/main" id="{C16CD66D-99C9-5D27-7F21-F556C370867D}"/>
              </a:ext>
            </a:extLst>
          </p:cNvPr>
          <p:cNvSpPr txBox="1"/>
          <p:nvPr/>
        </p:nvSpPr>
        <p:spPr>
          <a:xfrm>
            <a:off x="1638198" y="571435"/>
            <a:ext cx="8915601" cy="369332"/>
          </a:xfrm>
          <a:prstGeom prst="rect">
            <a:avLst/>
          </a:prstGeom>
          <a:solidFill>
            <a:schemeClr val="accent1">
              <a:lumMod val="75000"/>
            </a:schemeClr>
          </a:solidFill>
        </p:spPr>
        <p:txBody>
          <a:bodyPr wrap="square" rtlCol="0">
            <a:spAutoFit/>
          </a:bodyPr>
          <a:lstStyle/>
          <a:p>
            <a:pPr algn="ctr"/>
            <a:r>
              <a:rPr lang="en-US" b="1" dirty="0">
                <a:solidFill>
                  <a:schemeClr val="bg1"/>
                </a:solidFill>
              </a:rPr>
              <a:t>User Stories And Acceptance Criteria</a:t>
            </a:r>
          </a:p>
        </p:txBody>
      </p:sp>
      <p:graphicFrame>
        <p:nvGraphicFramePr>
          <p:cNvPr id="6" name="Table 5">
            <a:extLst>
              <a:ext uri="{FF2B5EF4-FFF2-40B4-BE49-F238E27FC236}">
                <a16:creationId xmlns:a16="http://schemas.microsoft.com/office/drawing/2014/main" id="{443E534B-E604-0296-EEC9-159CC6D2555A}"/>
              </a:ext>
            </a:extLst>
          </p:cNvPr>
          <p:cNvGraphicFramePr>
            <a:graphicFrameLocks noGrp="1"/>
          </p:cNvGraphicFramePr>
          <p:nvPr>
            <p:extLst>
              <p:ext uri="{D42A27DB-BD31-4B8C-83A1-F6EECF244321}">
                <p14:modId xmlns:p14="http://schemas.microsoft.com/office/powerpoint/2010/main" val="626196508"/>
              </p:ext>
            </p:extLst>
          </p:nvPr>
        </p:nvGraphicFramePr>
        <p:xfrm>
          <a:off x="1638199" y="940767"/>
          <a:ext cx="8961120" cy="4854745"/>
        </p:xfrm>
        <a:graphic>
          <a:graphicData uri="http://schemas.openxmlformats.org/drawingml/2006/table">
            <a:tbl>
              <a:tblPr>
                <a:tableStyleId>{5C22544A-7EE6-4342-B048-85BDC9FD1C3A}</a:tableStyleId>
              </a:tblPr>
              <a:tblGrid>
                <a:gridCol w="1554426">
                  <a:extLst>
                    <a:ext uri="{9D8B030D-6E8A-4147-A177-3AD203B41FA5}">
                      <a16:colId xmlns:a16="http://schemas.microsoft.com/office/drawing/2014/main" val="4069239874"/>
                    </a:ext>
                  </a:extLst>
                </a:gridCol>
                <a:gridCol w="7406694">
                  <a:extLst>
                    <a:ext uri="{9D8B030D-6E8A-4147-A177-3AD203B41FA5}">
                      <a16:colId xmlns:a16="http://schemas.microsoft.com/office/drawing/2014/main" val="1300750417"/>
                    </a:ext>
                  </a:extLst>
                </a:gridCol>
              </a:tblGrid>
              <a:tr h="392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extLst>
                  <a:ext uri="{0D108BD9-81ED-4DB2-BD59-A6C34878D82A}">
                    <a16:rowId xmlns:a16="http://schemas.microsoft.com/office/drawing/2014/main" val="3462243321"/>
                  </a:ext>
                </a:extLst>
              </a:tr>
              <a:tr h="468805">
                <a:tc rowSpan="2">
                  <a:txBody>
                    <a:bodyPr/>
                    <a:lstStyle/>
                    <a:p>
                      <a:pPr algn="ctr" rtl="0" fontAlgn="ctr"/>
                      <a:r>
                        <a:rPr lang="en-US" sz="900" b="0">
                          <a:effectLst/>
                          <a:latin typeface="Calibri" panose="020F0502020204030204" pitchFamily="34" charset="0"/>
                        </a:rPr>
                        <a:t>DCS-69</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able to see blog post</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get more information about the services provided by the app</a:t>
                      </a:r>
                      <a:endParaRPr lang="en-US" sz="900" dirty="0">
                        <a:effectLst/>
                      </a:endParaRPr>
                    </a:p>
                  </a:txBody>
                  <a:tcPr marL="22860" marR="22860" marT="15240" marB="15240" anchor="ctr"/>
                </a:tc>
                <a:extLst>
                  <a:ext uri="{0D108BD9-81ED-4DB2-BD59-A6C34878D82A}">
                    <a16:rowId xmlns:a16="http://schemas.microsoft.com/office/drawing/2014/main" val="923635682"/>
                  </a:ext>
                </a:extLst>
              </a:tr>
              <a:tr h="615306">
                <a:tc vMerge="1">
                  <a:txBody>
                    <a:bodyPr/>
                    <a:lstStyle/>
                    <a:p>
                      <a:endParaRPr lang="en-US"/>
                    </a:p>
                  </a:txBody>
                  <a:tcPr/>
                </a:tc>
                <a:tc>
                  <a:txBody>
                    <a:bodyPr/>
                    <a:lstStyle/>
                    <a:p>
                      <a:pPr rtl="0" fontAlgn="ctr"/>
                      <a:r>
                        <a:rPr lang="en-US" sz="900" b="1" i="0">
                          <a:solidFill>
                            <a:srgbClr val="000000"/>
                          </a:solidFill>
                          <a:effectLst/>
                          <a:latin typeface="Arial" panose="020B0604020202020204" pitchFamily="34" charset="0"/>
                        </a:rPr>
                        <a:t>Scenario</a:t>
                      </a:r>
                      <a:r>
                        <a:rPr lang="en-US" sz="900" i="0">
                          <a:solidFill>
                            <a:srgbClr val="000000"/>
                          </a:solidFill>
                          <a:effectLst/>
                          <a:latin typeface="Arial" panose="020B0604020202020204" pitchFamily="34" charset="0"/>
                        </a:rPr>
                        <a:t>: Customer wants to view a blog post</a:t>
                      </a:r>
                      <a:br>
                        <a:rPr lang="en-US" sz="900" i="0">
                          <a:solidFill>
                            <a:srgbClr val="000000"/>
                          </a:solidFill>
                          <a:effectLst/>
                          <a:latin typeface="Arial" panose="020B0604020202020204" pitchFamily="34" charset="0"/>
                        </a:rPr>
                      </a:br>
                      <a:r>
                        <a:rPr lang="en-US" sz="900" i="0">
                          <a:solidFill>
                            <a:srgbClr val="000000"/>
                          </a:solidFill>
                          <a:effectLst/>
                          <a:latin typeface="Arial" panose="020B0604020202020204" pitchFamily="34" charset="0"/>
                        </a:rPr>
                        <a:t>“</a:t>
                      </a:r>
                      <a:r>
                        <a:rPr lang="en-US" sz="900" b="1" i="0">
                          <a:solidFill>
                            <a:srgbClr val="000000"/>
                          </a:solidFill>
                          <a:effectLst/>
                          <a:latin typeface="Arial" panose="020B0604020202020204" pitchFamily="34" charset="0"/>
                        </a:rPr>
                        <a:t>Given</a:t>
                      </a:r>
                      <a:r>
                        <a:rPr lang="en-US" sz="900" i="0">
                          <a:solidFill>
                            <a:srgbClr val="000000"/>
                          </a:solidFill>
                          <a:effectLst/>
                          <a:latin typeface="Arial" panose="020B0604020202020204" pitchFamily="34" charset="0"/>
                        </a:rPr>
                        <a:t> I’m in a role of customer</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When</a:t>
                      </a:r>
                      <a:r>
                        <a:rPr lang="en-US" sz="900" i="0">
                          <a:solidFill>
                            <a:srgbClr val="000000"/>
                          </a:solidFill>
                          <a:effectLst/>
                          <a:latin typeface="Arial" panose="020B0604020202020204" pitchFamily="34" charset="0"/>
                        </a:rPr>
                        <a:t> I open the page with a specific blog post</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Then</a:t>
                      </a:r>
                      <a:r>
                        <a:rPr lang="en-US" sz="900" i="0">
                          <a:solidFill>
                            <a:srgbClr val="000000"/>
                          </a:solidFill>
                          <a:effectLst/>
                          <a:latin typeface="Arial" panose="020B0604020202020204" pitchFamily="34" charset="0"/>
                        </a:rPr>
                        <a:t> the system shows the “Blog” section </a:t>
                      </a:r>
                      <a:endParaRPr lang="en-US" sz="900">
                        <a:effectLst/>
                      </a:endParaRPr>
                    </a:p>
                  </a:txBody>
                  <a:tcPr marL="22860" marR="22860" marT="15240" marB="15240" anchor="ctr"/>
                </a:tc>
                <a:extLst>
                  <a:ext uri="{0D108BD9-81ED-4DB2-BD59-A6C34878D82A}">
                    <a16:rowId xmlns:a16="http://schemas.microsoft.com/office/drawing/2014/main" val="1477465787"/>
                  </a:ext>
                </a:extLst>
              </a:tr>
              <a:tr h="468805">
                <a:tc rowSpan="2">
                  <a:txBody>
                    <a:bodyPr/>
                    <a:lstStyle/>
                    <a:p>
                      <a:pPr algn="ctr" rtl="0" fontAlgn="ctr"/>
                      <a:r>
                        <a:rPr lang="en-US" sz="900" b="0" dirty="0">
                          <a:effectLst/>
                          <a:latin typeface="Calibri" panose="020F0502020204030204" pitchFamily="34" charset="0"/>
                        </a:rPr>
                        <a:t>DCS-68</a:t>
                      </a:r>
                    </a:p>
                  </a:txBody>
                  <a:tcPr marL="22860" marR="22860" marT="15240" marB="15240" anchor="ctr"/>
                </a:tc>
                <a:tc>
                  <a:txBody>
                    <a:bodyPr/>
                    <a:lstStyle/>
                    <a:p>
                      <a:pPr rtl="0" fontAlgn="ctr"/>
                      <a:r>
                        <a:rPr lang="en-US" sz="900" b="1" i="0">
                          <a:solidFill>
                            <a:srgbClr val="000000"/>
                          </a:solidFill>
                          <a:effectLst/>
                          <a:latin typeface="Arial" panose="020B0604020202020204" pitchFamily="34" charset="0"/>
                        </a:rPr>
                        <a:t>As</a:t>
                      </a:r>
                      <a:r>
                        <a:rPr lang="en-US" sz="900" i="0">
                          <a:solidFill>
                            <a:srgbClr val="000000"/>
                          </a:solidFill>
                          <a:effectLst/>
                          <a:latin typeface="Arial" panose="020B0604020202020204" pitchFamily="34" charset="0"/>
                        </a:rPr>
                        <a:t> a customer</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I want</a:t>
                      </a:r>
                      <a:r>
                        <a:rPr lang="en-US" sz="900" i="0">
                          <a:solidFill>
                            <a:srgbClr val="000000"/>
                          </a:solidFill>
                          <a:effectLst/>
                          <a:latin typeface="Arial" panose="020B0604020202020204" pitchFamily="34" charset="0"/>
                        </a:rPr>
                        <a:t> to be able to upload a picture</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So that</a:t>
                      </a:r>
                      <a:r>
                        <a:rPr lang="en-US" sz="900" i="0">
                          <a:solidFill>
                            <a:srgbClr val="000000"/>
                          </a:solidFill>
                          <a:effectLst/>
                          <a:latin typeface="Arial" panose="020B0604020202020204" pitchFamily="34" charset="0"/>
                        </a:rPr>
                        <a:t> I can be redirected or suggested to the relevant service page in the app.</a:t>
                      </a:r>
                      <a:endParaRPr lang="en-US" sz="900">
                        <a:effectLst/>
                      </a:endParaRPr>
                    </a:p>
                  </a:txBody>
                  <a:tcPr marL="22860" marR="22860" marT="15240" marB="15240" anchor="ctr"/>
                </a:tc>
                <a:extLst>
                  <a:ext uri="{0D108BD9-81ED-4DB2-BD59-A6C34878D82A}">
                    <a16:rowId xmlns:a16="http://schemas.microsoft.com/office/drawing/2014/main" val="104301475"/>
                  </a:ext>
                </a:extLst>
              </a:tr>
              <a:tr h="713948">
                <a:tc vMerge="1">
                  <a:txBody>
                    <a:bodyPr/>
                    <a:lstStyle/>
                    <a:p>
                      <a:endParaRPr lang="en-US"/>
                    </a:p>
                  </a:txBody>
                  <a:tcPr/>
                </a:tc>
                <a:tc>
                  <a:txBody>
                    <a:bodyPr/>
                    <a:lstStyle/>
                    <a:p>
                      <a:pPr rtl="0" fontAlgn="ctr"/>
                      <a:r>
                        <a:rPr lang="en-US" sz="900" b="1" dirty="0">
                          <a:effectLst/>
                          <a:latin typeface="Arial" panose="020B0604020202020204" pitchFamily="34" charset="0"/>
                          <a:cs typeface="Arial" panose="020B0604020202020204" pitchFamily="34" charset="0"/>
                        </a:rPr>
                        <a:t>Scenario</a:t>
                      </a:r>
                      <a:r>
                        <a:rPr lang="en-US" sz="900" dirty="0">
                          <a:effectLst/>
                          <a:latin typeface="Arial" panose="020B0604020202020204" pitchFamily="34" charset="0"/>
                          <a:cs typeface="Arial" panose="020B0604020202020204" pitchFamily="34" charset="0"/>
                        </a:rPr>
                        <a:t>: Customer takes a picture of the object required for service </a:t>
                      </a:r>
                    </a:p>
                    <a:p>
                      <a:pPr rtl="0" fontAlgn="ctr"/>
                      <a:r>
                        <a:rPr lang="en-US" sz="900" dirty="0">
                          <a:effectLst/>
                          <a:latin typeface="Arial" panose="020B0604020202020204" pitchFamily="34" charset="0"/>
                          <a:cs typeface="Arial" panose="020B0604020202020204" pitchFamily="34" charset="0"/>
                        </a:rPr>
                        <a:t>“</a:t>
                      </a:r>
                      <a:r>
                        <a:rPr lang="en-US" sz="900" b="1" dirty="0">
                          <a:effectLst/>
                          <a:latin typeface="Arial" panose="020B0604020202020204" pitchFamily="34" charset="0"/>
                          <a:cs typeface="Arial" panose="020B0604020202020204" pitchFamily="34" charset="0"/>
                        </a:rPr>
                        <a:t>Given</a:t>
                      </a:r>
                      <a:r>
                        <a:rPr lang="en-US" sz="900" dirty="0">
                          <a:effectLst/>
                          <a:latin typeface="Arial" panose="020B0604020202020204" pitchFamily="34" charset="0"/>
                          <a:cs typeface="Arial" panose="020B0604020202020204" pitchFamily="34" charset="0"/>
                        </a:rPr>
                        <a:t> I’m in the role of customer</a:t>
                      </a:r>
                    </a:p>
                    <a:p>
                      <a:pPr rtl="0" fontAlgn="ctr"/>
                      <a:r>
                        <a:rPr lang="en-US" sz="900" b="1" dirty="0">
                          <a:effectLst/>
                          <a:latin typeface="Arial" panose="020B0604020202020204" pitchFamily="34" charset="0"/>
                          <a:cs typeface="Arial" panose="020B0604020202020204" pitchFamily="34" charset="0"/>
                        </a:rPr>
                        <a:t>When</a:t>
                      </a:r>
                      <a:r>
                        <a:rPr lang="en-US" sz="900" dirty="0">
                          <a:effectLst/>
                          <a:latin typeface="Arial" panose="020B0604020202020204" pitchFamily="34" charset="0"/>
                          <a:cs typeface="Arial" panose="020B0604020202020204" pitchFamily="34" charset="0"/>
                        </a:rPr>
                        <a:t> I open the page with a Lens Icon</a:t>
                      </a:r>
                    </a:p>
                    <a:p>
                      <a:pPr rtl="0" fontAlgn="ctr"/>
                      <a:r>
                        <a:rPr lang="en-US" sz="900" b="1" dirty="0">
                          <a:effectLst/>
                          <a:latin typeface="Arial" panose="020B0604020202020204" pitchFamily="34" charset="0"/>
                          <a:cs typeface="Arial" panose="020B0604020202020204" pitchFamily="34" charset="0"/>
                        </a:rPr>
                        <a:t>Then</a:t>
                      </a:r>
                      <a:r>
                        <a:rPr lang="en-US" sz="900" dirty="0">
                          <a:effectLst/>
                          <a:latin typeface="Arial" panose="020B0604020202020204" pitchFamily="34" charset="0"/>
                          <a:cs typeface="Arial" panose="020B0604020202020204" pitchFamily="34" charset="0"/>
                        </a:rPr>
                        <a:t> the system shows me to upload a picture</a:t>
                      </a:r>
                    </a:p>
                    <a:p>
                      <a:pPr rtl="0" fontAlgn="ctr"/>
                      <a:r>
                        <a:rPr lang="en-US" sz="900" dirty="0">
                          <a:effectLst/>
                          <a:latin typeface="Arial" panose="020B0604020202020204" pitchFamily="34" charset="0"/>
                          <a:cs typeface="Arial" panose="020B0604020202020204" pitchFamily="34" charset="0"/>
                        </a:rPr>
                        <a:t>And the system shows the relevant services according to the object.</a:t>
                      </a:r>
                    </a:p>
                  </a:txBody>
                  <a:tcPr marL="22860" marR="22860" marT="15240" marB="15240"/>
                </a:tc>
                <a:extLst>
                  <a:ext uri="{0D108BD9-81ED-4DB2-BD59-A6C34878D82A}">
                    <a16:rowId xmlns:a16="http://schemas.microsoft.com/office/drawing/2014/main" val="1987146256"/>
                  </a:ext>
                </a:extLst>
              </a:tr>
              <a:tr h="468805">
                <a:tc rowSpan="2">
                  <a:txBody>
                    <a:bodyPr/>
                    <a:lstStyle/>
                    <a:p>
                      <a:pPr algn="ctr" rtl="0" fontAlgn="ctr"/>
                      <a:r>
                        <a:rPr lang="en-US" sz="900" b="0" dirty="0">
                          <a:effectLst/>
                          <a:latin typeface="Calibri" panose="020F0502020204030204" pitchFamily="34" charset="0"/>
                        </a:rPr>
                        <a:t>DCS-38</a:t>
                      </a:r>
                    </a:p>
                  </a:txBody>
                  <a:tcPr marL="22860" marR="22860" marT="15240" marB="15240" anchor="ctr"/>
                </a:tc>
                <a:tc>
                  <a:txBody>
                    <a:bodyPr/>
                    <a:lstStyle/>
                    <a:p>
                      <a:pPr rtl="0" fontAlgn="ctr"/>
                      <a:r>
                        <a:rPr lang="en-US" sz="900" b="1" i="0" dirty="0">
                          <a:solidFill>
                            <a:srgbClr val="000000"/>
                          </a:solidFill>
                          <a:effectLst/>
                          <a:latin typeface="Arial" panose="020B0604020202020204" pitchFamily="34" charset="0"/>
                        </a:rPr>
                        <a:t>As</a:t>
                      </a:r>
                      <a:r>
                        <a:rPr lang="en-US" sz="900" i="0" dirty="0">
                          <a:solidFill>
                            <a:srgbClr val="000000"/>
                          </a:solidFill>
                          <a:effectLst/>
                          <a:latin typeface="Arial" panose="020B0604020202020204" pitchFamily="34" charset="0"/>
                        </a:rPr>
                        <a:t> a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I want</a:t>
                      </a:r>
                      <a:r>
                        <a:rPr lang="en-US" sz="900" i="0" dirty="0">
                          <a:solidFill>
                            <a:srgbClr val="000000"/>
                          </a:solidFill>
                          <a:effectLst/>
                          <a:latin typeface="Arial" panose="020B0604020202020204" pitchFamily="34" charset="0"/>
                        </a:rPr>
                        <a:t> to be able to directly contact the technician via call/text</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So that</a:t>
                      </a:r>
                      <a:r>
                        <a:rPr lang="en-US" sz="900" i="0" dirty="0">
                          <a:solidFill>
                            <a:srgbClr val="000000"/>
                          </a:solidFill>
                          <a:effectLst/>
                          <a:latin typeface="Arial" panose="020B0604020202020204" pitchFamily="34" charset="0"/>
                        </a:rPr>
                        <a:t> I can have a better service</a:t>
                      </a:r>
                      <a:endParaRPr lang="en-US" sz="900" dirty="0">
                        <a:effectLst/>
                      </a:endParaRPr>
                    </a:p>
                  </a:txBody>
                  <a:tcPr marL="22860" marR="22860" marT="15240" marB="15240" anchor="ctr"/>
                </a:tc>
                <a:extLst>
                  <a:ext uri="{0D108BD9-81ED-4DB2-BD59-A6C34878D82A}">
                    <a16:rowId xmlns:a16="http://schemas.microsoft.com/office/drawing/2014/main" val="1447874992"/>
                  </a:ext>
                </a:extLst>
              </a:tr>
              <a:tr h="615306">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Customer wants to contact a technician via call/text</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the booked services</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professional that got booked with their contact number </a:t>
                      </a:r>
                      <a:endParaRPr lang="en-US" sz="900" dirty="0">
                        <a:effectLst/>
                      </a:endParaRPr>
                    </a:p>
                  </a:txBody>
                  <a:tcPr marL="22860" marR="22860" marT="15240" marB="15240" anchor="ctr"/>
                </a:tc>
                <a:extLst>
                  <a:ext uri="{0D108BD9-81ED-4DB2-BD59-A6C34878D82A}">
                    <a16:rowId xmlns:a16="http://schemas.microsoft.com/office/drawing/2014/main" val="681076125"/>
                  </a:ext>
                </a:extLst>
              </a:tr>
              <a:tr h="468805">
                <a:tc rowSpan="2">
                  <a:txBody>
                    <a:bodyPr/>
                    <a:lstStyle/>
                    <a:p>
                      <a:pPr algn="ctr" rtl="0" fontAlgn="ctr"/>
                      <a:r>
                        <a:rPr lang="en-US" sz="900" b="0">
                          <a:effectLst/>
                          <a:latin typeface="Calibri" panose="020F0502020204030204" pitchFamily="34" charset="0"/>
                        </a:rPr>
                        <a:t>DCS-67</a:t>
                      </a:r>
                    </a:p>
                  </a:txBody>
                  <a:tcPr marL="22860" marR="22860" marT="15240" marB="15240" anchor="ctr"/>
                </a:tc>
                <a:tc>
                  <a:txBody>
                    <a:bodyPr/>
                    <a:lstStyle/>
                    <a:p>
                      <a:pPr rtl="0" fontAlgn="ctr"/>
                      <a:r>
                        <a:rPr lang="en-US" sz="900" b="1" i="0">
                          <a:solidFill>
                            <a:srgbClr val="000000"/>
                          </a:solidFill>
                          <a:effectLst/>
                          <a:latin typeface="Arial" panose="020B0604020202020204" pitchFamily="34" charset="0"/>
                        </a:rPr>
                        <a:t>As</a:t>
                      </a:r>
                      <a:r>
                        <a:rPr lang="en-US" sz="900" i="0">
                          <a:solidFill>
                            <a:srgbClr val="000000"/>
                          </a:solidFill>
                          <a:effectLst/>
                          <a:latin typeface="Arial" panose="020B0604020202020204" pitchFamily="34" charset="0"/>
                        </a:rPr>
                        <a:t> a signed-in customer</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I want</a:t>
                      </a:r>
                      <a:r>
                        <a:rPr lang="en-US" sz="900" i="0">
                          <a:solidFill>
                            <a:srgbClr val="000000"/>
                          </a:solidFill>
                          <a:effectLst/>
                          <a:latin typeface="Arial" panose="020B0604020202020204" pitchFamily="34" charset="0"/>
                        </a:rPr>
                        <a:t> to access my order/service history </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So that</a:t>
                      </a:r>
                      <a:r>
                        <a:rPr lang="en-US" sz="900" i="0">
                          <a:solidFill>
                            <a:srgbClr val="000000"/>
                          </a:solidFill>
                          <a:effectLst/>
                          <a:latin typeface="Arial" panose="020B0604020202020204" pitchFamily="34" charset="0"/>
                        </a:rPr>
                        <a:t> I can find all the details(date, charges, technician) of my past services in one place.</a:t>
                      </a:r>
                      <a:endParaRPr lang="en-US" sz="900">
                        <a:effectLst/>
                      </a:endParaRPr>
                    </a:p>
                  </a:txBody>
                  <a:tcPr marL="22860" marR="22860" marT="15240" marB="15240" anchor="ctr"/>
                </a:tc>
                <a:extLst>
                  <a:ext uri="{0D108BD9-81ED-4DB2-BD59-A6C34878D82A}">
                    <a16:rowId xmlns:a16="http://schemas.microsoft.com/office/drawing/2014/main" val="3463327698"/>
                  </a:ext>
                </a:extLst>
              </a:tr>
              <a:tr h="640080">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Signed-in customer wants to see their booking history</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Bookings in my profile</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whole history of my bookings.</a:t>
                      </a:r>
                      <a:endParaRPr lang="en-US" sz="900" dirty="0">
                        <a:effectLst/>
                      </a:endParaRPr>
                    </a:p>
                  </a:txBody>
                  <a:tcPr marL="22860" marR="22860" marT="15240" marB="15240"/>
                </a:tc>
                <a:extLst>
                  <a:ext uri="{0D108BD9-81ED-4DB2-BD59-A6C34878D82A}">
                    <a16:rowId xmlns:a16="http://schemas.microsoft.com/office/drawing/2014/main" val="3845774950"/>
                  </a:ext>
                </a:extLst>
              </a:tr>
            </a:tbl>
          </a:graphicData>
        </a:graphic>
      </p:graphicFrame>
      <p:graphicFrame>
        <p:nvGraphicFramePr>
          <p:cNvPr id="3" name="Table 2">
            <a:extLst>
              <a:ext uri="{FF2B5EF4-FFF2-40B4-BE49-F238E27FC236}">
                <a16:creationId xmlns:a16="http://schemas.microsoft.com/office/drawing/2014/main" id="{429381B6-2742-2289-8EBB-09CE441D0C62}"/>
              </a:ext>
            </a:extLst>
          </p:cNvPr>
          <p:cNvGraphicFramePr>
            <a:graphicFrameLocks noGrp="1"/>
          </p:cNvGraphicFramePr>
          <p:nvPr>
            <p:extLst>
              <p:ext uri="{D42A27DB-BD31-4B8C-83A1-F6EECF244321}">
                <p14:modId xmlns:p14="http://schemas.microsoft.com/office/powerpoint/2010/main" val="2485167837"/>
              </p:ext>
            </p:extLst>
          </p:nvPr>
        </p:nvGraphicFramePr>
        <p:xfrm>
          <a:off x="1638199" y="5795512"/>
          <a:ext cx="8961120" cy="1108885"/>
        </p:xfrm>
        <a:graphic>
          <a:graphicData uri="http://schemas.openxmlformats.org/drawingml/2006/table">
            <a:tbl>
              <a:tblPr>
                <a:tableStyleId>{5C22544A-7EE6-4342-B048-85BDC9FD1C3A}</a:tableStyleId>
              </a:tblPr>
              <a:tblGrid>
                <a:gridCol w="1554426">
                  <a:extLst>
                    <a:ext uri="{9D8B030D-6E8A-4147-A177-3AD203B41FA5}">
                      <a16:colId xmlns:a16="http://schemas.microsoft.com/office/drawing/2014/main" val="3528779442"/>
                    </a:ext>
                  </a:extLst>
                </a:gridCol>
                <a:gridCol w="7406694">
                  <a:extLst>
                    <a:ext uri="{9D8B030D-6E8A-4147-A177-3AD203B41FA5}">
                      <a16:colId xmlns:a16="http://schemas.microsoft.com/office/drawing/2014/main" val="934765807"/>
                    </a:ext>
                  </a:extLst>
                </a:gridCol>
              </a:tblGrid>
              <a:tr h="468805">
                <a:tc rowSpan="2">
                  <a:txBody>
                    <a:bodyPr/>
                    <a:lstStyle/>
                    <a:p>
                      <a:pPr algn="ctr" rtl="0" fontAlgn="ctr"/>
                      <a:r>
                        <a:rPr lang="en-US" sz="900" b="0" dirty="0">
                          <a:effectLst/>
                          <a:latin typeface="Calibri" panose="020F0502020204030204" pitchFamily="34" charset="0"/>
                        </a:rPr>
                        <a:t>DCS-35</a:t>
                      </a:r>
                    </a:p>
                  </a:txBody>
                  <a:tcPr marL="22860" marR="22860" marT="15240" marB="15240" anchor="ctr"/>
                </a:tc>
                <a:tc>
                  <a:txBody>
                    <a:bodyPr/>
                    <a:lstStyle/>
                    <a:p>
                      <a:pPr rtl="0" fontAlgn="ctr"/>
                      <a:r>
                        <a:rPr lang="en-US" sz="900" b="1" i="0">
                          <a:solidFill>
                            <a:srgbClr val="000000"/>
                          </a:solidFill>
                          <a:effectLst/>
                          <a:latin typeface="Arial" panose="020B0604020202020204" pitchFamily="34" charset="0"/>
                        </a:rPr>
                        <a:t>As</a:t>
                      </a:r>
                      <a:r>
                        <a:rPr lang="en-US" sz="900" i="0">
                          <a:solidFill>
                            <a:srgbClr val="000000"/>
                          </a:solidFill>
                          <a:effectLst/>
                          <a:latin typeface="Arial" panose="020B0604020202020204" pitchFamily="34" charset="0"/>
                        </a:rPr>
                        <a:t> a signed-in customer</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I want</a:t>
                      </a:r>
                      <a:r>
                        <a:rPr lang="en-US" sz="900" i="0">
                          <a:solidFill>
                            <a:srgbClr val="000000"/>
                          </a:solidFill>
                          <a:effectLst/>
                          <a:latin typeface="Arial" panose="020B0604020202020204" pitchFamily="34" charset="0"/>
                        </a:rPr>
                        <a:t> to access my order/service history </a:t>
                      </a:r>
                      <a:br>
                        <a:rPr lang="en-US" sz="900" i="0">
                          <a:solidFill>
                            <a:srgbClr val="000000"/>
                          </a:solidFill>
                          <a:effectLst/>
                          <a:latin typeface="Arial" panose="020B0604020202020204" pitchFamily="34" charset="0"/>
                        </a:rPr>
                      </a:br>
                      <a:r>
                        <a:rPr lang="en-US" sz="900" b="1" i="0">
                          <a:solidFill>
                            <a:srgbClr val="000000"/>
                          </a:solidFill>
                          <a:effectLst/>
                          <a:latin typeface="Arial" panose="020B0604020202020204" pitchFamily="34" charset="0"/>
                        </a:rPr>
                        <a:t>So that</a:t>
                      </a:r>
                      <a:r>
                        <a:rPr lang="en-US" sz="900" i="0">
                          <a:solidFill>
                            <a:srgbClr val="000000"/>
                          </a:solidFill>
                          <a:effectLst/>
                          <a:latin typeface="Arial" panose="020B0604020202020204" pitchFamily="34" charset="0"/>
                        </a:rPr>
                        <a:t> I can find all the details(date, charges, technician) of my past services in one place.</a:t>
                      </a:r>
                      <a:endParaRPr lang="en-US" sz="900">
                        <a:effectLst/>
                      </a:endParaRPr>
                    </a:p>
                  </a:txBody>
                  <a:tcPr marL="22860" marR="22860" marT="15240" marB="15240" anchor="ctr"/>
                </a:tc>
                <a:extLst>
                  <a:ext uri="{0D108BD9-81ED-4DB2-BD59-A6C34878D82A}">
                    <a16:rowId xmlns:a16="http://schemas.microsoft.com/office/drawing/2014/main" val="1907304701"/>
                  </a:ext>
                </a:extLst>
              </a:tr>
              <a:tr h="640080">
                <a:tc vMerge="1">
                  <a:txBody>
                    <a:bodyPr/>
                    <a:lstStyle/>
                    <a:p>
                      <a:endParaRPr lang="en-US"/>
                    </a:p>
                  </a:txBody>
                  <a:tcPr/>
                </a:tc>
                <a:tc>
                  <a:txBody>
                    <a:bodyPr/>
                    <a:lstStyle/>
                    <a:p>
                      <a:pPr rtl="0" fontAlgn="ctr"/>
                      <a:r>
                        <a:rPr lang="en-US" sz="900" b="1" i="0" dirty="0">
                          <a:solidFill>
                            <a:srgbClr val="000000"/>
                          </a:solidFill>
                          <a:effectLst/>
                          <a:latin typeface="Arial" panose="020B0604020202020204" pitchFamily="34" charset="0"/>
                        </a:rPr>
                        <a:t>Scenario</a:t>
                      </a:r>
                      <a:r>
                        <a:rPr lang="en-US" sz="900" i="0" dirty="0">
                          <a:solidFill>
                            <a:srgbClr val="000000"/>
                          </a:solidFill>
                          <a:effectLst/>
                          <a:latin typeface="Arial" panose="020B0604020202020204" pitchFamily="34" charset="0"/>
                        </a:rPr>
                        <a:t>: Signed-in customer wants to see their booking history</a:t>
                      </a:r>
                      <a:br>
                        <a:rPr lang="en-US" sz="900" i="0" dirty="0">
                          <a:solidFill>
                            <a:srgbClr val="000000"/>
                          </a:solidFill>
                          <a:effectLst/>
                          <a:latin typeface="Arial" panose="020B0604020202020204" pitchFamily="34" charset="0"/>
                        </a:rPr>
                      </a:br>
                      <a:r>
                        <a:rPr lang="en-US" sz="900" i="0" dirty="0">
                          <a:solidFill>
                            <a:srgbClr val="000000"/>
                          </a:solidFill>
                          <a:effectLst/>
                          <a:latin typeface="Arial" panose="020B0604020202020204" pitchFamily="34" charset="0"/>
                        </a:rPr>
                        <a:t>“</a:t>
                      </a:r>
                      <a:r>
                        <a:rPr lang="en-US" sz="900" b="1" i="0" dirty="0">
                          <a:solidFill>
                            <a:srgbClr val="000000"/>
                          </a:solidFill>
                          <a:effectLst/>
                          <a:latin typeface="Arial" panose="020B0604020202020204" pitchFamily="34" charset="0"/>
                        </a:rPr>
                        <a:t>Given</a:t>
                      </a:r>
                      <a:r>
                        <a:rPr lang="en-US" sz="900" i="0" dirty="0">
                          <a:solidFill>
                            <a:srgbClr val="000000"/>
                          </a:solidFill>
                          <a:effectLst/>
                          <a:latin typeface="Arial" panose="020B0604020202020204" pitchFamily="34" charset="0"/>
                        </a:rPr>
                        <a:t> I’m in the role of signed-in customer</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When</a:t>
                      </a:r>
                      <a:r>
                        <a:rPr lang="en-US" sz="900" i="0" dirty="0">
                          <a:solidFill>
                            <a:srgbClr val="000000"/>
                          </a:solidFill>
                          <a:effectLst/>
                          <a:latin typeface="Arial" panose="020B0604020202020204" pitchFamily="34" charset="0"/>
                        </a:rPr>
                        <a:t> I open Bookings in my profile</a:t>
                      </a:r>
                      <a:br>
                        <a:rPr lang="en-US" sz="900" i="0" dirty="0">
                          <a:solidFill>
                            <a:srgbClr val="000000"/>
                          </a:solidFill>
                          <a:effectLst/>
                          <a:latin typeface="Arial" panose="020B0604020202020204" pitchFamily="34" charset="0"/>
                        </a:rPr>
                      </a:br>
                      <a:r>
                        <a:rPr lang="en-US" sz="900" b="1" i="0" dirty="0">
                          <a:solidFill>
                            <a:srgbClr val="000000"/>
                          </a:solidFill>
                          <a:effectLst/>
                          <a:latin typeface="Arial" panose="020B0604020202020204" pitchFamily="34" charset="0"/>
                        </a:rPr>
                        <a:t>Then</a:t>
                      </a:r>
                      <a:r>
                        <a:rPr lang="en-US" sz="900" i="0" dirty="0">
                          <a:solidFill>
                            <a:srgbClr val="000000"/>
                          </a:solidFill>
                          <a:effectLst/>
                          <a:latin typeface="Arial" panose="020B0604020202020204" pitchFamily="34" charset="0"/>
                        </a:rPr>
                        <a:t> the system shows the whole history of my bookings.</a:t>
                      </a:r>
                      <a:endParaRPr lang="en-US" sz="900" dirty="0">
                        <a:effectLst/>
                      </a:endParaRPr>
                    </a:p>
                  </a:txBody>
                  <a:tcPr marL="22860" marR="22860" marT="15240" marB="15240"/>
                </a:tc>
                <a:extLst>
                  <a:ext uri="{0D108BD9-81ED-4DB2-BD59-A6C34878D82A}">
                    <a16:rowId xmlns:a16="http://schemas.microsoft.com/office/drawing/2014/main" val="2912317586"/>
                  </a:ext>
                </a:extLst>
              </a:tr>
            </a:tbl>
          </a:graphicData>
        </a:graphic>
      </p:graphicFrame>
    </p:spTree>
    <p:extLst>
      <p:ext uri="{BB962C8B-B14F-4D97-AF65-F5344CB8AC3E}">
        <p14:creationId xmlns:p14="http://schemas.microsoft.com/office/powerpoint/2010/main" val="3072864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865026" y="268302"/>
            <a:ext cx="10458899" cy="531491"/>
          </a:xfrm>
        </p:spPr>
        <p:txBody>
          <a:bodyPr>
            <a:normAutofit fontScale="90000"/>
          </a:bodyPr>
          <a:lstStyle/>
          <a:p>
            <a:pPr algn="ctr"/>
            <a:r>
              <a:rPr lang="en-US" dirty="0"/>
              <a:t>Test Cases</a:t>
            </a:r>
          </a:p>
        </p:txBody>
      </p:sp>
      <p:graphicFrame>
        <p:nvGraphicFramePr>
          <p:cNvPr id="6" name="Content Placeholder 5">
            <a:extLst>
              <a:ext uri="{FF2B5EF4-FFF2-40B4-BE49-F238E27FC236}">
                <a16:creationId xmlns:a16="http://schemas.microsoft.com/office/drawing/2014/main" id="{C99694CC-0A28-38A0-2246-640BA32F82B5}"/>
              </a:ext>
            </a:extLst>
          </p:cNvPr>
          <p:cNvGraphicFramePr>
            <a:graphicFrameLocks noGrp="1"/>
          </p:cNvGraphicFramePr>
          <p:nvPr>
            <p:ph idx="1"/>
            <p:extLst>
              <p:ext uri="{D42A27DB-BD31-4B8C-83A1-F6EECF244321}">
                <p14:modId xmlns:p14="http://schemas.microsoft.com/office/powerpoint/2010/main" val="4138108784"/>
              </p:ext>
            </p:extLst>
          </p:nvPr>
        </p:nvGraphicFramePr>
        <p:xfrm>
          <a:off x="608727" y="1056124"/>
          <a:ext cx="11154375" cy="5684131"/>
        </p:xfrm>
        <a:graphic>
          <a:graphicData uri="http://schemas.openxmlformats.org/drawingml/2006/table">
            <a:tbl>
              <a:tblPr firstRow="1" bandRow="1">
                <a:tableStyleId>{5C22544A-7EE6-4342-B048-85BDC9FD1C3A}</a:tableStyleId>
              </a:tblPr>
              <a:tblGrid>
                <a:gridCol w="508877">
                  <a:extLst>
                    <a:ext uri="{9D8B030D-6E8A-4147-A177-3AD203B41FA5}">
                      <a16:colId xmlns:a16="http://schemas.microsoft.com/office/drawing/2014/main" val="2168466135"/>
                    </a:ext>
                  </a:extLst>
                </a:gridCol>
                <a:gridCol w="730740">
                  <a:extLst>
                    <a:ext uri="{9D8B030D-6E8A-4147-A177-3AD203B41FA5}">
                      <a16:colId xmlns:a16="http://schemas.microsoft.com/office/drawing/2014/main" val="862048159"/>
                    </a:ext>
                  </a:extLst>
                </a:gridCol>
                <a:gridCol w="2528158">
                  <a:extLst>
                    <a:ext uri="{9D8B030D-6E8A-4147-A177-3AD203B41FA5}">
                      <a16:colId xmlns:a16="http://schemas.microsoft.com/office/drawing/2014/main" val="374865947"/>
                    </a:ext>
                  </a:extLst>
                </a:gridCol>
                <a:gridCol w="3109975">
                  <a:extLst>
                    <a:ext uri="{9D8B030D-6E8A-4147-A177-3AD203B41FA5}">
                      <a16:colId xmlns:a16="http://schemas.microsoft.com/office/drawing/2014/main" val="2884263789"/>
                    </a:ext>
                  </a:extLst>
                </a:gridCol>
                <a:gridCol w="1575885">
                  <a:extLst>
                    <a:ext uri="{9D8B030D-6E8A-4147-A177-3AD203B41FA5}">
                      <a16:colId xmlns:a16="http://schemas.microsoft.com/office/drawing/2014/main" val="2913392335"/>
                    </a:ext>
                  </a:extLst>
                </a:gridCol>
                <a:gridCol w="2700740">
                  <a:extLst>
                    <a:ext uri="{9D8B030D-6E8A-4147-A177-3AD203B41FA5}">
                      <a16:colId xmlns:a16="http://schemas.microsoft.com/office/drawing/2014/main" val="926733267"/>
                    </a:ext>
                  </a:extLst>
                </a:gridCol>
              </a:tblGrid>
              <a:tr h="230443">
                <a:tc>
                  <a:txBody>
                    <a:bodyPr/>
                    <a:lstStyle/>
                    <a:p>
                      <a:pPr algn="ctr" rtl="0" fontAlgn="ctr"/>
                      <a:r>
                        <a:rPr lang="en-US" sz="700" b="1" dirty="0">
                          <a:solidFill>
                            <a:schemeClr val="bg1"/>
                          </a:solidFill>
                          <a:effectLst/>
                        </a:rPr>
                        <a:t>User Story ID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Unit to test</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Assumptions</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Test data</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Steps to be executed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Expected Results</a:t>
                      </a:r>
                    </a:p>
                  </a:txBody>
                  <a:tcPr marL="3080" marR="3080" marT="1866" marB="1866" anchor="ctr">
                    <a:solidFill>
                      <a:schemeClr val="accent1">
                        <a:lumMod val="75000"/>
                      </a:schemeClr>
                    </a:solidFill>
                  </a:tcPr>
                </a:tc>
                <a:extLst>
                  <a:ext uri="{0D108BD9-81ED-4DB2-BD59-A6C34878D82A}">
                    <a16:rowId xmlns:a16="http://schemas.microsoft.com/office/drawing/2014/main" val="1825166280"/>
                  </a:ext>
                </a:extLst>
              </a:tr>
              <a:tr h="129215">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Login should be successful</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test123</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results on entering valid User Id &amp; Password</a:t>
                      </a:r>
                    </a:p>
                  </a:txBody>
                  <a:tcPr marL="3080" marR="3080" marT="1866" marB="1866" anchor="ctr"/>
                </a:tc>
                <a:extLst>
                  <a:ext uri="{0D108BD9-81ED-4DB2-BD59-A6C34878D82A}">
                    <a16:rowId xmlns:a16="http://schemas.microsoft.com/office/drawing/2014/main" val="3874923001"/>
                  </a:ext>
                </a:extLst>
              </a:tr>
              <a:tr h="254221">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It should show an error as "Invalid Username or Password"</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results on entering Invalid User ID &amp; Password</a:t>
                      </a:r>
                    </a:p>
                  </a:txBody>
                  <a:tcPr marL="3080" marR="3080" marT="1866" marB="1866" anchor="ctr"/>
                </a:tc>
                <a:extLst>
                  <a:ext uri="{0D108BD9-81ED-4DB2-BD59-A6C34878D82A}">
                    <a16:rowId xmlns:a16="http://schemas.microsoft.com/office/drawing/2014/main" val="1979268485"/>
                  </a:ext>
                </a:extLst>
              </a:tr>
              <a:tr h="254221">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It should show an error as "Invalid Username or Password"</a:t>
                      </a:r>
                    </a:p>
                  </a:txBody>
                  <a:tcPr marL="3080" marR="3080" marT="1866" marB="1866" anchor="ctr"/>
                </a:tc>
                <a:tc>
                  <a:txBody>
                    <a:bodyPr/>
                    <a:lstStyle/>
                    <a:p>
                      <a:pPr rtl="0" fontAlgn="ctr"/>
                      <a:r>
                        <a:rPr lang="en-US" sz="700" b="1">
                          <a:effectLst/>
                        </a:rPr>
                        <a:t>Email</a:t>
                      </a:r>
                      <a:r>
                        <a:rPr lang="en-US" sz="700">
                          <a:effectLst/>
                        </a:rPr>
                        <a:t> - easy@easyway.com,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response when a User ID is Empty &amp; Login Button is pressed</a:t>
                      </a:r>
                    </a:p>
                  </a:txBody>
                  <a:tcPr marL="3080" marR="3080" marT="1866" marB="1866" anchor="ctr"/>
                </a:tc>
                <a:extLst>
                  <a:ext uri="{0D108BD9-81ED-4DB2-BD59-A6C34878D82A}">
                    <a16:rowId xmlns:a16="http://schemas.microsoft.com/office/drawing/2014/main" val="990836072"/>
                  </a:ext>
                </a:extLst>
              </a:tr>
              <a:tr h="129215">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Sign Up should be successful</a:t>
                      </a:r>
                    </a:p>
                  </a:txBody>
                  <a:tcPr marL="3080" marR="3080" marT="1866" marB="1866" anchor="ctr"/>
                </a:tc>
                <a:tc>
                  <a:txBody>
                    <a:bodyPr/>
                    <a:lstStyle/>
                    <a:p>
                      <a:pPr rtl="0" fontAlgn="ctr"/>
                      <a:r>
                        <a:rPr lang="en-US" sz="700" b="1">
                          <a:effectLst/>
                        </a:rPr>
                        <a:t>Email</a:t>
                      </a:r>
                      <a:r>
                        <a:rPr lang="en-US" sz="700">
                          <a:effectLst/>
                        </a:rPr>
                        <a:t> - any, </a:t>
                      </a:r>
                      <a:r>
                        <a:rPr lang="en-US" sz="700" b="1">
                          <a:effectLst/>
                        </a:rPr>
                        <a:t>Password</a:t>
                      </a:r>
                      <a:r>
                        <a:rPr lang="en-US" sz="700">
                          <a:effectLst/>
                        </a:rPr>
                        <a:t> - anything in between 8 to 16 char</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results on entering valid User Id &amp; Password</a:t>
                      </a:r>
                    </a:p>
                  </a:txBody>
                  <a:tcPr marL="3080" marR="3080" marT="1866" marB="1866" anchor="ctr"/>
                </a:tc>
                <a:extLst>
                  <a:ext uri="{0D108BD9-81ED-4DB2-BD59-A6C34878D82A}">
                    <a16:rowId xmlns:a16="http://schemas.microsoft.com/office/drawing/2014/main" val="3083149898"/>
                  </a:ext>
                </a:extLst>
              </a:tr>
              <a:tr h="230443">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It should show an error as "Username already in use"</a:t>
                      </a:r>
                    </a:p>
                  </a:txBody>
                  <a:tcPr marL="3080" marR="3080" marT="1866" marB="1866" anchor="ctr"/>
                </a:tc>
                <a:tc>
                  <a:txBody>
                    <a:bodyPr/>
                    <a:lstStyle/>
                    <a:p>
                      <a:pPr rtl="0" fontAlgn="ctr"/>
                      <a:r>
                        <a:rPr lang="en-US" sz="700" b="1" dirty="0">
                          <a:effectLst/>
                        </a:rPr>
                        <a:t>Email</a:t>
                      </a:r>
                      <a:r>
                        <a:rPr lang="en-US" sz="700" dirty="0">
                          <a:effectLst/>
                        </a:rPr>
                        <a:t> - test@easyway.com, </a:t>
                      </a:r>
                      <a:r>
                        <a:rPr lang="en-US" sz="700" b="1" dirty="0">
                          <a:effectLst/>
                        </a:rPr>
                        <a:t>Password</a:t>
                      </a:r>
                      <a:r>
                        <a:rPr lang="en-US" sz="700" dirty="0">
                          <a:effectLst/>
                        </a:rPr>
                        <a:t> - test123</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results on entering Already in Used User ID</a:t>
                      </a:r>
                    </a:p>
                  </a:txBody>
                  <a:tcPr marL="3080" marR="3080" marT="1866" marB="1866" anchor="ctr"/>
                </a:tc>
                <a:extLst>
                  <a:ext uri="{0D108BD9-81ED-4DB2-BD59-A6C34878D82A}">
                    <a16:rowId xmlns:a16="http://schemas.microsoft.com/office/drawing/2014/main" val="3276686143"/>
                  </a:ext>
                </a:extLst>
              </a:tr>
              <a:tr h="254221">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It should show an error as "Enter the Password with given parameters"</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response when a Password is containing all the given parameters</a:t>
                      </a:r>
                    </a:p>
                  </a:txBody>
                  <a:tcPr marL="3080" marR="3080" marT="1866" marB="1866" anchor="ctr"/>
                </a:tc>
                <a:extLst>
                  <a:ext uri="{0D108BD9-81ED-4DB2-BD59-A6C34878D82A}">
                    <a16:rowId xmlns:a16="http://schemas.microsoft.com/office/drawing/2014/main" val="2083421866"/>
                  </a:ext>
                </a:extLst>
              </a:tr>
              <a:tr h="254221">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Profile</a:t>
                      </a:r>
                    </a:p>
                  </a:txBody>
                  <a:tcPr marL="3080" marR="3080" marT="1866" marB="1866" anchor="ctr"/>
                </a:tc>
                <a:tc>
                  <a:txBody>
                    <a:bodyPr/>
                    <a:lstStyle/>
                    <a:p>
                      <a:pPr rtl="0" fontAlgn="ctr"/>
                      <a:r>
                        <a:rPr lang="en-US" sz="700">
                          <a:effectLst/>
                        </a:rPr>
                        <a:t>Profile creation should be successful</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Homepage-&gt; Login-&gt; Profile</a:t>
                      </a:r>
                    </a:p>
                  </a:txBody>
                  <a:tcPr marL="3080" marR="3080" marT="1866" marB="1866" anchor="ctr"/>
                </a:tc>
                <a:tc>
                  <a:txBody>
                    <a:bodyPr/>
                    <a:lstStyle/>
                    <a:p>
                      <a:pPr rtl="0" fontAlgn="ctr"/>
                      <a:r>
                        <a:rPr lang="en-US" sz="700">
                          <a:effectLst/>
                        </a:rPr>
                        <a:t>Check all the details filled with valid zip codes and phone numbers.</a:t>
                      </a:r>
                    </a:p>
                  </a:txBody>
                  <a:tcPr marL="3080" marR="3080" marT="1866" marB="1866" anchor="ctr"/>
                </a:tc>
                <a:extLst>
                  <a:ext uri="{0D108BD9-81ED-4DB2-BD59-A6C34878D82A}">
                    <a16:rowId xmlns:a16="http://schemas.microsoft.com/office/drawing/2014/main" val="2947593578"/>
                  </a:ext>
                </a:extLst>
              </a:tr>
              <a:tr h="12921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Profile</a:t>
                      </a:r>
                    </a:p>
                  </a:txBody>
                  <a:tcPr marL="3080" marR="3080" marT="1866" marB="1866" anchor="ctr"/>
                </a:tc>
                <a:tc>
                  <a:txBody>
                    <a:bodyPr/>
                    <a:lstStyle/>
                    <a:p>
                      <a:pPr rtl="0" fontAlgn="ctr"/>
                      <a:r>
                        <a:rPr lang="en-US" sz="700">
                          <a:effectLst/>
                        </a:rPr>
                        <a:t>Show an error with missing fields</a:t>
                      </a:r>
                    </a:p>
                  </a:txBody>
                  <a:tcPr marL="3080" marR="3080" marT="1866" marB="1866" anchor="ctr"/>
                </a:tc>
                <a:tc>
                  <a:txBody>
                    <a:bodyPr/>
                    <a:lstStyle/>
                    <a:p>
                      <a:pPr rtl="0" fontAlgn="ctr"/>
                      <a:r>
                        <a:rPr lang="en-US" sz="700" b="1">
                          <a:effectLst/>
                        </a:rPr>
                        <a:t>Email</a:t>
                      </a:r>
                      <a:r>
                        <a:rPr lang="en-US" sz="700">
                          <a:effectLst/>
                        </a:rPr>
                        <a:t> - ,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Homepage-&gt; Login-&gt; Profile</a:t>
                      </a:r>
                    </a:p>
                  </a:txBody>
                  <a:tcPr marL="3080" marR="3080" marT="1866" marB="1866" anchor="ctr"/>
                </a:tc>
                <a:tc>
                  <a:txBody>
                    <a:bodyPr/>
                    <a:lstStyle/>
                    <a:p>
                      <a:pPr rtl="0" fontAlgn="ctr"/>
                      <a:r>
                        <a:rPr lang="en-US" sz="700">
                          <a:effectLst/>
                        </a:rPr>
                        <a:t>Check to missing/mandatory fields*</a:t>
                      </a:r>
                    </a:p>
                  </a:txBody>
                  <a:tcPr marL="3080" marR="3080" marT="1866" marB="1866" anchor="ctr"/>
                </a:tc>
                <a:extLst>
                  <a:ext uri="{0D108BD9-81ED-4DB2-BD59-A6C34878D82A}">
                    <a16:rowId xmlns:a16="http://schemas.microsoft.com/office/drawing/2014/main" val="388618088"/>
                  </a:ext>
                </a:extLst>
              </a:tr>
              <a:tr h="129215">
                <a:tc>
                  <a:txBody>
                    <a:bodyPr/>
                    <a:lstStyle/>
                    <a:p>
                      <a:pPr rtl="0" fontAlgn="ctr"/>
                      <a:r>
                        <a:rPr lang="en-US" sz="700">
                          <a:effectLst/>
                        </a:rPr>
                        <a:t>DCS - 18</a:t>
                      </a:r>
                    </a:p>
                  </a:txBody>
                  <a:tcPr marL="3080" marR="3080" marT="1866" marB="1866" anchor="ctr"/>
                </a:tc>
                <a:tc>
                  <a:txBody>
                    <a:bodyPr/>
                    <a:lstStyle/>
                    <a:p>
                      <a:pPr algn="ctr" rtl="0" fontAlgn="ctr"/>
                      <a:r>
                        <a:rPr lang="en-US" sz="700">
                          <a:effectLst/>
                        </a:rPr>
                        <a:t>Homepage</a:t>
                      </a:r>
                    </a:p>
                  </a:txBody>
                  <a:tcPr marL="3080" marR="3080" marT="1866" marB="1866" anchor="ctr"/>
                </a:tc>
                <a:tc>
                  <a:txBody>
                    <a:bodyPr/>
                    <a:lstStyle/>
                    <a:p>
                      <a:pPr rtl="0" fontAlgn="ctr"/>
                      <a:r>
                        <a:rPr lang="en-US" sz="700">
                          <a:effectLst/>
                        </a:rPr>
                        <a:t>Services should be categorize and listed</a:t>
                      </a:r>
                    </a:p>
                  </a:txBody>
                  <a:tcPr marL="3080" marR="3080" marT="1866" marB="1866" anchor="ctr"/>
                </a:tc>
                <a:tc>
                  <a:txBody>
                    <a:bodyPr/>
                    <a:lstStyle/>
                    <a:p>
                      <a:pPr rtl="0" fontAlgn="ctr"/>
                      <a:r>
                        <a:rPr lang="en-US" sz="700">
                          <a:effectLst/>
                        </a:rPr>
                        <a:t>localhost:4000/services</a:t>
                      </a:r>
                    </a:p>
                  </a:txBody>
                  <a:tcPr marL="3080" marR="3080" marT="1866" marB="1866" anchor="ctr"/>
                </a:tc>
                <a:tc>
                  <a:txBody>
                    <a:bodyPr/>
                    <a:lstStyle/>
                    <a:p>
                      <a:pPr rtl="0" fontAlgn="ctr"/>
                      <a:r>
                        <a:rPr lang="en-US" sz="700">
                          <a:effectLst/>
                        </a:rPr>
                        <a:t>Homepage</a:t>
                      </a:r>
                    </a:p>
                  </a:txBody>
                  <a:tcPr marL="3080" marR="3080" marT="1866" marB="1866" anchor="ctr"/>
                </a:tc>
                <a:tc>
                  <a:txBody>
                    <a:bodyPr/>
                    <a:lstStyle/>
                    <a:p>
                      <a:pPr rtl="0" fontAlgn="ctr"/>
                      <a:r>
                        <a:rPr lang="en-US" sz="700">
                          <a:effectLst/>
                        </a:rPr>
                        <a:t>Check if the categories are correct</a:t>
                      </a:r>
                    </a:p>
                  </a:txBody>
                  <a:tcPr marL="3080" marR="3080" marT="1866" marB="1866" anchor="ctr"/>
                </a:tc>
                <a:extLst>
                  <a:ext uri="{0D108BD9-81ED-4DB2-BD59-A6C34878D82A}">
                    <a16:rowId xmlns:a16="http://schemas.microsoft.com/office/drawing/2014/main" val="75308606"/>
                  </a:ext>
                </a:extLst>
              </a:tr>
              <a:tr h="129215">
                <a:tc>
                  <a:txBody>
                    <a:bodyPr/>
                    <a:lstStyle/>
                    <a:p>
                      <a:pPr rtl="0" fontAlgn="ctr"/>
                      <a:r>
                        <a:rPr lang="en-US" sz="700">
                          <a:effectLst/>
                        </a:rPr>
                        <a:t>DCS - 48</a:t>
                      </a:r>
                    </a:p>
                  </a:txBody>
                  <a:tcPr marL="3080" marR="3080" marT="1866" marB="1866" anchor="ctr"/>
                </a:tc>
                <a:tc>
                  <a:txBody>
                    <a:bodyPr/>
                    <a:lstStyle/>
                    <a:p>
                      <a:pPr algn="ctr" rtl="0" fontAlgn="ctr"/>
                      <a:r>
                        <a:rPr lang="en-US" sz="700">
                          <a:effectLst/>
                        </a:rPr>
                        <a:t>Services</a:t>
                      </a:r>
                    </a:p>
                  </a:txBody>
                  <a:tcPr marL="3080" marR="3080" marT="1866" marB="1866" anchor="ctr"/>
                </a:tc>
                <a:tc>
                  <a:txBody>
                    <a:bodyPr/>
                    <a:lstStyle/>
                    <a:p>
                      <a:pPr rtl="0" fontAlgn="ctr"/>
                      <a:r>
                        <a:rPr lang="en-US" sz="700">
                          <a:effectLst/>
                        </a:rPr>
                        <a:t>Display service catalog</a:t>
                      </a:r>
                    </a:p>
                  </a:txBody>
                  <a:tcPr marL="3080" marR="3080" marT="1866" marB="1866" anchor="ctr"/>
                </a:tc>
                <a:tc>
                  <a:txBody>
                    <a:bodyPr/>
                    <a:lstStyle/>
                    <a:p>
                      <a:pPr rtl="0" fontAlgn="ctr"/>
                      <a:r>
                        <a:rPr lang="en-US" sz="700">
                          <a:effectLst/>
                        </a:rPr>
                        <a:t>db.getCollection("catalog").find({});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589043232"/>
                  </a:ext>
                </a:extLst>
              </a:tr>
              <a:tr h="254221">
                <a:tc>
                  <a:txBody>
                    <a:bodyPr/>
                    <a:lstStyle/>
                    <a:p>
                      <a:pPr rtl="0" fontAlgn="ctr"/>
                      <a:r>
                        <a:rPr lang="en-US" sz="700">
                          <a:effectLst/>
                        </a:rPr>
                        <a:t>DCS - 51</a:t>
                      </a:r>
                    </a:p>
                  </a:txBody>
                  <a:tcPr marL="3080" marR="3080" marT="1866" marB="1866" anchor="ctr"/>
                </a:tc>
                <a:tc>
                  <a:txBody>
                    <a:bodyPr/>
                    <a:lstStyle/>
                    <a:p>
                      <a:pPr algn="ctr" rtl="0" fontAlgn="ctr"/>
                      <a:r>
                        <a:rPr lang="en-US" sz="700">
                          <a:effectLst/>
                        </a:rPr>
                        <a:t>Professionals</a:t>
                      </a:r>
                    </a:p>
                  </a:txBody>
                  <a:tcPr marL="3080" marR="3080" marT="1866" marB="1866" anchor="ctr"/>
                </a:tc>
                <a:tc>
                  <a:txBody>
                    <a:bodyPr/>
                    <a:lstStyle/>
                    <a:p>
                      <a:pPr rtl="0" fontAlgn="ctr"/>
                      <a:r>
                        <a:rPr lang="en-US" sz="700">
                          <a:effectLst/>
                        </a:rPr>
                        <a:t>Display list of professional </a:t>
                      </a:r>
                    </a:p>
                  </a:txBody>
                  <a:tcPr marL="3080" marR="3080" marT="1866" marB="1866" anchor="ctr"/>
                </a:tc>
                <a:tc>
                  <a:txBody>
                    <a:bodyPr/>
                    <a:lstStyle/>
                    <a:p>
                      <a:pPr rtl="0" fontAlgn="ctr"/>
                      <a:r>
                        <a:rPr lang="en-US" sz="700">
                          <a:effectLst/>
                        </a:rPr>
                        <a:t>db.getCollection("professional").find({});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816756533"/>
                  </a:ext>
                </a:extLst>
              </a:tr>
              <a:tr h="37922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Customer </a:t>
                      </a:r>
                    </a:p>
                  </a:txBody>
                  <a:tcPr marL="3080" marR="3080" marT="1866" marB="1866" anchor="ctr"/>
                </a:tc>
                <a:tc>
                  <a:txBody>
                    <a:bodyPr/>
                    <a:lstStyle/>
                    <a:p>
                      <a:pPr rtl="0" fontAlgn="ctr"/>
                      <a:r>
                        <a:rPr lang="en-US" sz="700">
                          <a:effectLst/>
                        </a:rPr>
                        <a:t>Insert a customer</a:t>
                      </a:r>
                    </a:p>
                  </a:txBody>
                  <a:tcPr marL="3080" marR="3080" marT="1866" marB="1866" anchor="ctr"/>
                </a:tc>
                <a:tc>
                  <a:txBody>
                    <a:bodyPr/>
                    <a:lstStyle/>
                    <a:p>
                      <a:pPr rtl="0" fontAlgn="ctr"/>
                      <a:r>
                        <a:rPr lang="en-US" sz="700">
                          <a:effectLst/>
                        </a:rPr>
                        <a:t>db.customer.insert({name:"customerName",customerEmail:customer@test.com, customerPassword:12345678, customerPassword2:12345678})</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r>
                        <a:rPr lang="en-US" sz="700">
                          <a:effectLst/>
                        </a:rPr>
                        <a:t>Create a new user in customer database</a:t>
                      </a:r>
                    </a:p>
                  </a:txBody>
                  <a:tcPr marL="3080" marR="3080" marT="1866" marB="1866" anchor="ctr"/>
                </a:tc>
                <a:extLst>
                  <a:ext uri="{0D108BD9-81ED-4DB2-BD59-A6C34878D82A}">
                    <a16:rowId xmlns:a16="http://schemas.microsoft.com/office/drawing/2014/main" val="3312628150"/>
                  </a:ext>
                </a:extLst>
              </a:tr>
              <a:tr h="12921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Customer </a:t>
                      </a:r>
                    </a:p>
                  </a:txBody>
                  <a:tcPr marL="3080" marR="3080" marT="1866" marB="1866" anchor="ctr"/>
                </a:tc>
                <a:tc>
                  <a:txBody>
                    <a:bodyPr/>
                    <a:lstStyle/>
                    <a:p>
                      <a:pPr rtl="0" fontAlgn="ctr"/>
                      <a:r>
                        <a:rPr lang="en-US" sz="700">
                          <a:effectLst/>
                        </a:rPr>
                        <a:t>Display all the customers</a:t>
                      </a:r>
                    </a:p>
                  </a:txBody>
                  <a:tcPr marL="3080" marR="3080" marT="1866" marB="1866" anchor="ctr"/>
                </a:tc>
                <a:tc>
                  <a:txBody>
                    <a:bodyPr/>
                    <a:lstStyle/>
                    <a:p>
                      <a:pPr rtl="0" fontAlgn="ctr"/>
                      <a:r>
                        <a:rPr lang="en-US" sz="700">
                          <a:effectLst/>
                        </a:rPr>
                        <a:t>db.getCollection("customers").find({});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807281494"/>
                  </a:ext>
                </a:extLst>
              </a:tr>
              <a:tr h="254221">
                <a:tc>
                  <a:txBody>
                    <a:bodyPr/>
                    <a:lstStyle/>
                    <a:p>
                      <a:pPr rtl="0" fontAlgn="ctr"/>
                      <a:r>
                        <a:rPr lang="en-US" sz="700">
                          <a:effectLst/>
                        </a:rPr>
                        <a:t>DCS - 18</a:t>
                      </a:r>
                    </a:p>
                  </a:txBody>
                  <a:tcPr marL="3080" marR="3080" marT="1866" marB="1866" anchor="ctr"/>
                </a:tc>
                <a:tc>
                  <a:txBody>
                    <a:bodyPr/>
                    <a:lstStyle/>
                    <a:p>
                      <a:pPr algn="ctr" rtl="0" fontAlgn="ctr"/>
                      <a:r>
                        <a:rPr lang="en-US" sz="700">
                          <a:effectLst/>
                        </a:rPr>
                        <a:t>Homepage</a:t>
                      </a:r>
                    </a:p>
                  </a:txBody>
                  <a:tcPr marL="3080" marR="3080" marT="1866" marB="1866" anchor="ctr"/>
                </a:tc>
                <a:tc>
                  <a:txBody>
                    <a:bodyPr/>
                    <a:lstStyle/>
                    <a:p>
                      <a:pPr rtl="0" fontAlgn="ctr"/>
                      <a:r>
                        <a:rPr lang="en-US" sz="700">
                          <a:effectLst/>
                        </a:rPr>
                        <a:t>Customers should be able to access the homepage</a:t>
                      </a:r>
                    </a:p>
                  </a:txBody>
                  <a:tcPr marL="3080" marR="3080" marT="1866" marB="1866" anchor="ctr"/>
                </a:tc>
                <a:tc>
                  <a:txBody>
                    <a:bodyPr/>
                    <a:lstStyle/>
                    <a:p>
                      <a:pPr rtl="0" fontAlgn="ctr"/>
                      <a:r>
                        <a:rPr lang="en-US" sz="700">
                          <a:effectLst/>
                        </a:rPr>
                        <a:t>localhost:8080</a:t>
                      </a:r>
                    </a:p>
                  </a:txBody>
                  <a:tcPr marL="3080" marR="3080" marT="1866" marB="1866" anchor="ctr"/>
                </a:tc>
                <a:tc>
                  <a:txBody>
                    <a:bodyPr/>
                    <a:lstStyle/>
                    <a:p>
                      <a:pPr rtl="0" fontAlgn="ctr"/>
                      <a:r>
                        <a:rPr lang="en-US" sz="700">
                          <a:effectLst/>
                        </a:rPr>
                        <a:t>Homepage</a:t>
                      </a:r>
                    </a:p>
                  </a:txBody>
                  <a:tcPr marL="3080" marR="3080" marT="1866" marB="1866" anchor="ctr"/>
                </a:tc>
                <a:tc>
                  <a:txBody>
                    <a:bodyPr/>
                    <a:lstStyle/>
                    <a:p>
                      <a:pPr rtl="0" fontAlgn="ctr"/>
                      <a:r>
                        <a:rPr lang="en-US" sz="700">
                          <a:effectLst/>
                        </a:rPr>
                        <a:t>Once directed with url, you will be first redirected to homepage. </a:t>
                      </a:r>
                    </a:p>
                  </a:txBody>
                  <a:tcPr marL="3080" marR="3080" marT="1866" marB="1866" anchor="ctr"/>
                </a:tc>
                <a:extLst>
                  <a:ext uri="{0D108BD9-81ED-4DB2-BD59-A6C34878D82A}">
                    <a16:rowId xmlns:a16="http://schemas.microsoft.com/office/drawing/2014/main" val="2368617721"/>
                  </a:ext>
                </a:extLst>
              </a:tr>
              <a:tr h="254221">
                <a:tc>
                  <a:txBody>
                    <a:bodyPr/>
                    <a:lstStyle/>
                    <a:p>
                      <a:pPr rtl="0" fontAlgn="ctr"/>
                      <a:r>
                        <a:rPr lang="en-US" sz="700">
                          <a:effectLst/>
                        </a:rPr>
                        <a:t>DCS - 0</a:t>
                      </a:r>
                    </a:p>
                  </a:txBody>
                  <a:tcPr marL="3080" marR="3080" marT="1866" marB="1866" anchor="ctr"/>
                </a:tc>
                <a:tc>
                  <a:txBody>
                    <a:bodyPr/>
                    <a:lstStyle/>
                    <a:p>
                      <a:pPr algn="ctr" rtl="0" fontAlgn="ctr"/>
                      <a:r>
                        <a:rPr lang="en-US" sz="700">
                          <a:effectLst/>
                        </a:rPr>
                        <a:t>Dummy Data</a:t>
                      </a:r>
                    </a:p>
                  </a:txBody>
                  <a:tcPr marL="3080" marR="3080" marT="1866" marB="1866" anchor="ctr"/>
                </a:tc>
                <a:tc>
                  <a:txBody>
                    <a:bodyPr/>
                    <a:lstStyle/>
                    <a:p>
                      <a:pPr rtl="0" fontAlgn="ctr"/>
                      <a:r>
                        <a:rPr lang="en-US" sz="700">
                          <a:effectLst/>
                        </a:rPr>
                        <a:t>Display all collections</a:t>
                      </a:r>
                    </a:p>
                  </a:txBody>
                  <a:tcPr marL="3080" marR="3080" marT="1866" marB="1866" anchor="ctr"/>
                </a:tc>
                <a:tc>
                  <a:txBody>
                    <a:bodyPr/>
                    <a:lstStyle/>
                    <a:p>
                      <a:pPr rtl="0" fontAlgn="ctr"/>
                      <a:r>
                        <a:rPr lang="en-US" sz="700">
                          <a:effectLst/>
                        </a:rPr>
                        <a:t>show collections</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r>
                        <a:rPr lang="en-US" sz="700">
                          <a:effectLst/>
                        </a:rPr>
                        <a:t>All tables should be listed</a:t>
                      </a:r>
                    </a:p>
                  </a:txBody>
                  <a:tcPr marL="3080" marR="3080" marT="1866" marB="1866" anchor="ctr"/>
                </a:tc>
                <a:extLst>
                  <a:ext uri="{0D108BD9-81ED-4DB2-BD59-A6C34878D82A}">
                    <a16:rowId xmlns:a16="http://schemas.microsoft.com/office/drawing/2014/main" val="764772291"/>
                  </a:ext>
                </a:extLst>
              </a:tr>
              <a:tr h="254221">
                <a:tc>
                  <a:txBody>
                    <a:bodyPr/>
                    <a:lstStyle/>
                    <a:p>
                      <a:pPr rtl="0" fontAlgn="ctr"/>
                      <a:r>
                        <a:rPr lang="en-US" sz="700" dirty="0">
                          <a:effectLst/>
                        </a:rPr>
                        <a:t>DCS - 43</a:t>
                      </a:r>
                    </a:p>
                  </a:txBody>
                  <a:tcPr marL="3080" marR="3080" marT="1866" marB="1866" anchor="ctr"/>
                </a:tc>
                <a:tc>
                  <a:txBody>
                    <a:bodyPr/>
                    <a:lstStyle/>
                    <a:p>
                      <a:pPr algn="ctr" rtl="0" fontAlgn="ctr"/>
                      <a:r>
                        <a:rPr lang="en-US" sz="700">
                          <a:effectLst/>
                        </a:rPr>
                        <a:t>Forgot password</a:t>
                      </a:r>
                    </a:p>
                  </a:txBody>
                  <a:tcPr marL="3080" marR="3080" marT="1866" marB="1866" anchor="ctr"/>
                </a:tc>
                <a:tc>
                  <a:txBody>
                    <a:bodyPr/>
                    <a:lstStyle/>
                    <a:p>
                      <a:pPr rtl="0" fontAlgn="ctr"/>
                      <a:r>
                        <a:rPr lang="en-US" sz="700" dirty="0">
                          <a:effectLst/>
                        </a:rPr>
                        <a:t>Should direct to the email to reset the password</a:t>
                      </a:r>
                    </a:p>
                  </a:txBody>
                  <a:tcPr marL="3080" marR="3080" marT="1866" marB="1866" anchor="ctr"/>
                </a:tc>
                <a:tc>
                  <a:txBody>
                    <a:bodyPr/>
                    <a:lstStyle/>
                    <a:p>
                      <a:pPr rtl="0" fontAlgn="ctr"/>
                      <a:endParaRPr lang="en-US" sz="700">
                        <a:effectLst/>
                      </a:endParaRPr>
                    </a:p>
                  </a:txBody>
                  <a:tcPr marL="3080" marR="3080" marT="1866" marB="1866" anchor="ctr"/>
                </a:tc>
                <a:tc>
                  <a:txBody>
                    <a:bodyPr/>
                    <a:lstStyle/>
                    <a:p>
                      <a:pPr rtl="0" fontAlgn="ctr"/>
                      <a:r>
                        <a:rPr lang="en-US" sz="700">
                          <a:effectLst/>
                        </a:rPr>
                        <a:t>Homepage-&gt; Login -&gt; Forgot Password</a:t>
                      </a:r>
                    </a:p>
                  </a:txBody>
                  <a:tcPr marL="3080" marR="3080" marT="1866" marB="1866" anchor="ctr"/>
                </a:tc>
                <a:tc>
                  <a:txBody>
                    <a:bodyPr/>
                    <a:lstStyle/>
                    <a:p>
                      <a:pPr rtl="0" fontAlgn="ctr"/>
                      <a:r>
                        <a:rPr lang="en-US" sz="700" dirty="0">
                          <a:effectLst/>
                        </a:rPr>
                        <a:t>Password Reset and directed to login page again</a:t>
                      </a:r>
                    </a:p>
                  </a:txBody>
                  <a:tcPr marL="3080" marR="3080" marT="1866" marB="1866" anchor="ctr"/>
                </a:tc>
                <a:extLst>
                  <a:ext uri="{0D108BD9-81ED-4DB2-BD59-A6C34878D82A}">
                    <a16:rowId xmlns:a16="http://schemas.microsoft.com/office/drawing/2014/main" val="3782666770"/>
                  </a:ext>
                </a:extLst>
              </a:tr>
              <a:tr h="254420">
                <a:tc>
                  <a:txBody>
                    <a:bodyPr/>
                    <a:lstStyle/>
                    <a:p>
                      <a:pPr rtl="0" fontAlgn="ctr"/>
                      <a:r>
                        <a:rPr lang="en-US" sz="700" dirty="0">
                          <a:effectLst/>
                        </a:rPr>
                        <a:t>DCS - 61</a:t>
                      </a:r>
                    </a:p>
                  </a:txBody>
                  <a:tcPr marL="22860" marR="22860" marT="13855" marB="13855" anchor="ctr"/>
                </a:tc>
                <a:tc>
                  <a:txBody>
                    <a:bodyPr/>
                    <a:lstStyle/>
                    <a:p>
                      <a:pPr algn="ctr" rtl="0" fontAlgn="ctr"/>
                      <a:r>
                        <a:rPr lang="en-US" sz="700" dirty="0">
                          <a:effectLst/>
                        </a:rPr>
                        <a:t>Customer Care</a:t>
                      </a:r>
                    </a:p>
                  </a:txBody>
                  <a:tcPr marL="22860" marR="22860" marT="13855" marB="13855" anchor="ctr"/>
                </a:tc>
                <a:tc>
                  <a:txBody>
                    <a:bodyPr/>
                    <a:lstStyle/>
                    <a:p>
                      <a:pPr rtl="0" fontAlgn="ctr"/>
                      <a:r>
                        <a:rPr lang="en-US" sz="700" dirty="0">
                          <a:effectLst/>
                        </a:rPr>
                        <a:t>Should redirect to test@easyway.com with a subject</a:t>
                      </a:r>
                    </a:p>
                  </a:txBody>
                  <a:tcPr marL="22860" marR="22860" marT="13855" marB="13855" anchor="ctr"/>
                </a:tc>
                <a:tc>
                  <a:txBody>
                    <a:bodyPr/>
                    <a:lstStyle/>
                    <a:p>
                      <a:pPr rtl="0" fontAlgn="ctr"/>
                      <a:r>
                        <a:rPr lang="en-US" sz="700" dirty="0">
                          <a:effectLst/>
                        </a:rPr>
                        <a:t>Clicking on Contact US</a:t>
                      </a:r>
                    </a:p>
                  </a:txBody>
                  <a:tcPr marL="22860" marR="22860" marT="13855" marB="13855" anchor="ctr"/>
                </a:tc>
                <a:tc>
                  <a:txBody>
                    <a:bodyPr/>
                    <a:lstStyle/>
                    <a:p>
                      <a:pPr rtl="0" fontAlgn="ctr"/>
                      <a:r>
                        <a:rPr lang="en-US" sz="700" dirty="0">
                          <a:effectLst/>
                        </a:rPr>
                        <a:t>Homepage-&gt; Footer -&gt; Contact Us</a:t>
                      </a:r>
                    </a:p>
                  </a:txBody>
                  <a:tcPr marL="22860" marR="22860" marT="13855" marB="13855" anchor="ctr"/>
                </a:tc>
                <a:tc>
                  <a:txBody>
                    <a:bodyPr/>
                    <a:lstStyle/>
                    <a:p>
                      <a:pPr rtl="0" fontAlgn="ctr"/>
                      <a:r>
                        <a:rPr lang="en-US" sz="700" dirty="0">
                          <a:effectLst/>
                        </a:rPr>
                        <a:t>Redirected to my email with mailto: test@easyway.com with a subject Test.</a:t>
                      </a:r>
                    </a:p>
                  </a:txBody>
                  <a:tcPr marL="22860" marR="22860" marT="13855" marB="13855" anchor="ctr"/>
                </a:tc>
                <a:extLst>
                  <a:ext uri="{0D108BD9-81ED-4DB2-BD59-A6C34878D82A}">
                    <a16:rowId xmlns:a16="http://schemas.microsoft.com/office/drawing/2014/main" val="1265300264"/>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test@easyway.com, Token -&gt; 1234</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Not Authenticated</a:t>
                      </a:r>
                    </a:p>
                  </a:txBody>
                  <a:tcPr marL="22860" marR="22860" marT="13855" marB="13855" anchor="ctr"/>
                </a:tc>
                <a:extLst>
                  <a:ext uri="{0D108BD9-81ED-4DB2-BD59-A6C34878D82A}">
                    <a16:rowId xmlns:a16="http://schemas.microsoft.com/office/drawing/2014/main" val="1921977682"/>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test1@easyway.com, Token -&gt; The token that we got on email</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2377274868"/>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test1@easyway.com, Token -&gt; 1234</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1797933462"/>
                  </a:ext>
                </a:extLst>
              </a:tr>
              <a:tr h="254420">
                <a:tc>
                  <a:txBody>
                    <a:bodyPr/>
                    <a:lstStyle/>
                    <a:p>
                      <a:pPr rtl="0" fontAlgn="ctr"/>
                      <a:r>
                        <a:rPr lang="en-US" sz="700">
                          <a:effectLst/>
                        </a:rPr>
                        <a:t>DCS - 63</a:t>
                      </a:r>
                    </a:p>
                  </a:txBody>
                  <a:tcPr marL="22860" marR="22860" marT="13855" marB="13855" anchor="ctr"/>
                </a:tc>
                <a:tc>
                  <a:txBody>
                    <a:bodyPr/>
                    <a:lstStyle/>
                    <a:p>
                      <a:pPr algn="ctr" rtl="0" fontAlgn="ctr"/>
                      <a:r>
                        <a:rPr lang="en-US" sz="700">
                          <a:effectLst/>
                        </a:rPr>
                        <a:t>Forgot username</a:t>
                      </a:r>
                    </a:p>
                  </a:txBody>
                  <a:tcPr marL="22860" marR="22860" marT="13855" marB="13855" anchor="ctr"/>
                </a:tc>
                <a:tc>
                  <a:txBody>
                    <a:bodyPr/>
                    <a:lstStyle/>
                    <a:p>
                      <a:pPr rtl="0" fontAlgn="ctr"/>
                      <a:r>
                        <a:rPr lang="en-US" sz="700">
                          <a:effectLst/>
                        </a:rPr>
                        <a:t>Should direct to the email to send the username</a:t>
                      </a:r>
                    </a:p>
                  </a:txBody>
                  <a:tcPr marL="22860" marR="22860" marT="13855" marB="13855" anchor="ctr"/>
                </a:tc>
                <a:tc>
                  <a:txBody>
                    <a:bodyPr/>
                    <a:lstStyle/>
                    <a:p>
                      <a:pPr rtl="0" fontAlgn="ctr"/>
                      <a:r>
                        <a:rPr lang="en-US" sz="700">
                          <a:effectLst/>
                        </a:rPr>
                        <a:t>Email - test@easyway.com</a:t>
                      </a:r>
                    </a:p>
                  </a:txBody>
                  <a:tcPr marL="22860" marR="22860" marT="13855" marB="13855" anchor="ctr"/>
                </a:tc>
                <a:tc>
                  <a:txBody>
                    <a:bodyPr/>
                    <a:lstStyle/>
                    <a:p>
                      <a:pPr rtl="0" fontAlgn="ctr"/>
                      <a:r>
                        <a:rPr lang="en-US" sz="700">
                          <a:effectLst/>
                        </a:rPr>
                        <a:t>Homepage-&gt; Login -&gt; Forgot Username</a:t>
                      </a:r>
                    </a:p>
                  </a:txBody>
                  <a:tcPr marL="22860" marR="22860" marT="13855" marB="13855" anchor="ctr"/>
                </a:tc>
                <a:tc>
                  <a:txBody>
                    <a:bodyPr/>
                    <a:lstStyle/>
                    <a:p>
                      <a:pPr rtl="0" fontAlgn="ctr"/>
                      <a:r>
                        <a:rPr lang="en-US" sz="700" dirty="0">
                          <a:effectLst/>
                        </a:rPr>
                        <a:t>Username sent on your email</a:t>
                      </a:r>
                    </a:p>
                  </a:txBody>
                  <a:tcPr marL="22860" marR="22860" marT="13855" marB="13855" anchor="ctr"/>
                </a:tc>
                <a:extLst>
                  <a:ext uri="{0D108BD9-81ED-4DB2-BD59-A6C34878D82A}">
                    <a16:rowId xmlns:a16="http://schemas.microsoft.com/office/drawing/2014/main" val="3559080281"/>
                  </a:ext>
                </a:extLst>
              </a:tr>
              <a:tr h="254420">
                <a:tc>
                  <a:txBody>
                    <a:bodyPr/>
                    <a:lstStyle/>
                    <a:p>
                      <a:pPr rtl="0" fontAlgn="ctr"/>
                      <a:r>
                        <a:rPr lang="en-US" sz="700">
                          <a:effectLst/>
                        </a:rPr>
                        <a:t>DCS - 63</a:t>
                      </a:r>
                    </a:p>
                  </a:txBody>
                  <a:tcPr marL="22860" marR="22860" marT="13855" marB="13855" anchor="ctr"/>
                </a:tc>
                <a:tc>
                  <a:txBody>
                    <a:bodyPr/>
                    <a:lstStyle/>
                    <a:p>
                      <a:pPr algn="ctr" rtl="0" fontAlgn="ctr"/>
                      <a:r>
                        <a:rPr lang="en-US" sz="700">
                          <a:effectLst/>
                        </a:rPr>
                        <a:t>Forgot username</a:t>
                      </a:r>
                    </a:p>
                  </a:txBody>
                  <a:tcPr marL="22860" marR="22860" marT="13855" marB="13855" anchor="ctr"/>
                </a:tc>
                <a:tc>
                  <a:txBody>
                    <a:bodyPr/>
                    <a:lstStyle/>
                    <a:p>
                      <a:pPr rtl="0" fontAlgn="ctr"/>
                      <a:r>
                        <a:rPr lang="en-US" sz="700">
                          <a:effectLst/>
                        </a:rPr>
                        <a:t>Should direct to the email to send the username</a:t>
                      </a:r>
                    </a:p>
                  </a:txBody>
                  <a:tcPr marL="22860" marR="22860" marT="13855" marB="13855" anchor="ctr"/>
                </a:tc>
                <a:tc>
                  <a:txBody>
                    <a:bodyPr/>
                    <a:lstStyle/>
                    <a:p>
                      <a:pPr rtl="0" fontAlgn="ctr"/>
                      <a:r>
                        <a:rPr lang="en-US" sz="700">
                          <a:effectLst/>
                        </a:rPr>
                        <a:t>Email - test1@easyway.com</a:t>
                      </a:r>
                    </a:p>
                  </a:txBody>
                  <a:tcPr marL="22860" marR="22860" marT="13855" marB="13855" anchor="ctr"/>
                </a:tc>
                <a:tc>
                  <a:txBody>
                    <a:bodyPr/>
                    <a:lstStyle/>
                    <a:p>
                      <a:pPr rtl="0" fontAlgn="ctr"/>
                      <a:r>
                        <a:rPr lang="en-US" sz="700">
                          <a:effectLst/>
                        </a:rPr>
                        <a:t>Homepage-&gt; Login -&gt; Forgot Username</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2969855166"/>
                  </a:ext>
                </a:extLst>
              </a:tr>
              <a:tr h="254221">
                <a:tc>
                  <a:txBody>
                    <a:bodyPr/>
                    <a:lstStyle/>
                    <a:p>
                      <a:pPr rtl="0" fontAlgn="ctr"/>
                      <a:r>
                        <a:rPr lang="en-US" sz="700">
                          <a:effectLst/>
                        </a:rPr>
                        <a:t>DCS - 64</a:t>
                      </a:r>
                    </a:p>
                  </a:txBody>
                  <a:tcPr marL="22860" marR="22860" marT="13855" marB="13855" anchor="ctr"/>
                </a:tc>
                <a:tc>
                  <a:txBody>
                    <a:bodyPr/>
                    <a:lstStyle/>
                    <a:p>
                      <a:pPr algn="ctr" rtl="0" fontAlgn="ctr"/>
                      <a:r>
                        <a:rPr lang="en-US" sz="700">
                          <a:effectLst/>
                        </a:rPr>
                        <a:t>Search</a:t>
                      </a:r>
                    </a:p>
                  </a:txBody>
                  <a:tcPr marL="22860" marR="22860" marT="13855" marB="13855" anchor="ctr"/>
                </a:tc>
                <a:tc>
                  <a:txBody>
                    <a:bodyPr/>
                    <a:lstStyle/>
                    <a:p>
                      <a:pPr rtl="0" fontAlgn="ctr"/>
                      <a:r>
                        <a:rPr lang="en-US" sz="700">
                          <a:effectLst/>
                        </a:rPr>
                        <a:t>Should be able to search for services</a:t>
                      </a:r>
                    </a:p>
                  </a:txBody>
                  <a:tcPr marL="22860" marR="22860" marT="13855" marB="13855" anchor="ctr"/>
                </a:tc>
                <a:tc>
                  <a:txBody>
                    <a:bodyPr/>
                    <a:lstStyle/>
                    <a:p>
                      <a:pPr rtl="0" fontAlgn="ctr"/>
                      <a:r>
                        <a:rPr lang="en-US" sz="700">
                          <a:effectLst/>
                        </a:rPr>
                        <a:t>AC</a:t>
                      </a:r>
                    </a:p>
                  </a:txBody>
                  <a:tcPr marL="22860" marR="22860" marT="13855" marB="13855" anchor="ctr"/>
                </a:tc>
                <a:tc>
                  <a:txBody>
                    <a:bodyPr/>
                    <a:lstStyle/>
                    <a:p>
                      <a:pPr rtl="0" fontAlgn="ctr"/>
                      <a:r>
                        <a:rPr lang="en-US" sz="700">
                          <a:effectLst/>
                        </a:rPr>
                        <a:t>Homepage-&gt; Search</a:t>
                      </a:r>
                    </a:p>
                  </a:txBody>
                  <a:tcPr marL="22860" marR="22860" marT="13855" marB="13855" anchor="ctr"/>
                </a:tc>
                <a:tc>
                  <a:txBody>
                    <a:bodyPr/>
                    <a:lstStyle/>
                    <a:p>
                      <a:pPr rtl="0" fontAlgn="ctr"/>
                      <a:r>
                        <a:rPr lang="en-US" sz="700" dirty="0">
                          <a:effectLst/>
                        </a:rPr>
                        <a:t>AC service found</a:t>
                      </a:r>
                    </a:p>
                  </a:txBody>
                  <a:tcPr marL="22860" marR="22860" marT="13855" marB="13855" anchor="ctr"/>
                </a:tc>
                <a:extLst>
                  <a:ext uri="{0D108BD9-81ED-4DB2-BD59-A6C34878D82A}">
                    <a16:rowId xmlns:a16="http://schemas.microsoft.com/office/drawing/2014/main" val="4113643323"/>
                  </a:ext>
                </a:extLst>
              </a:tr>
              <a:tr h="254221">
                <a:tc>
                  <a:txBody>
                    <a:bodyPr/>
                    <a:lstStyle/>
                    <a:p>
                      <a:pPr rtl="0" fontAlgn="ctr"/>
                      <a:r>
                        <a:rPr lang="en-US" sz="700">
                          <a:effectLst/>
                        </a:rPr>
                        <a:t>DCS - 64</a:t>
                      </a:r>
                    </a:p>
                  </a:txBody>
                  <a:tcPr marL="22860" marR="22860" marT="13855" marB="13855" anchor="ctr"/>
                </a:tc>
                <a:tc>
                  <a:txBody>
                    <a:bodyPr/>
                    <a:lstStyle/>
                    <a:p>
                      <a:pPr algn="ctr" rtl="0" fontAlgn="b"/>
                      <a:r>
                        <a:rPr lang="en-US" sz="700">
                          <a:effectLst/>
                        </a:rPr>
                        <a:t>Search</a:t>
                      </a:r>
                    </a:p>
                  </a:txBody>
                  <a:tcPr marL="22860" marR="22860" marT="13855" marB="13855" anchor="b"/>
                </a:tc>
                <a:tc>
                  <a:txBody>
                    <a:bodyPr/>
                    <a:lstStyle/>
                    <a:p>
                      <a:pPr rtl="0" fontAlgn="ctr"/>
                      <a:r>
                        <a:rPr lang="en-US" sz="700">
                          <a:effectLst/>
                        </a:rPr>
                        <a:t>Should be able to search for services</a:t>
                      </a:r>
                    </a:p>
                  </a:txBody>
                  <a:tcPr marL="22860" marR="22860" marT="13855" marB="13855" anchor="ctr"/>
                </a:tc>
                <a:tc>
                  <a:txBody>
                    <a:bodyPr/>
                    <a:lstStyle/>
                    <a:p>
                      <a:pPr rtl="0" fontAlgn="ctr"/>
                      <a:r>
                        <a:rPr lang="en-US" sz="700">
                          <a:effectLst/>
                        </a:rPr>
                        <a:t>Z</a:t>
                      </a:r>
                    </a:p>
                  </a:txBody>
                  <a:tcPr marL="22860" marR="22860" marT="13855" marB="13855" anchor="ctr"/>
                </a:tc>
                <a:tc>
                  <a:txBody>
                    <a:bodyPr/>
                    <a:lstStyle/>
                    <a:p>
                      <a:pPr rtl="0" fontAlgn="ctr"/>
                      <a:r>
                        <a:rPr lang="en-US" sz="700">
                          <a:effectLst/>
                        </a:rPr>
                        <a:t>Homepage-&gt; Search</a:t>
                      </a:r>
                    </a:p>
                  </a:txBody>
                  <a:tcPr marL="22860" marR="22860" marT="13855" marB="13855" anchor="ctr"/>
                </a:tc>
                <a:tc>
                  <a:txBody>
                    <a:bodyPr/>
                    <a:lstStyle/>
                    <a:p>
                      <a:pPr rtl="0" fontAlgn="ctr"/>
                      <a:r>
                        <a:rPr lang="en-US" sz="700" dirty="0">
                          <a:effectLst/>
                        </a:rPr>
                        <a:t>No Result</a:t>
                      </a:r>
                    </a:p>
                  </a:txBody>
                  <a:tcPr marL="22860" marR="22860" marT="13855" marB="13855" anchor="ctr"/>
                </a:tc>
                <a:extLst>
                  <a:ext uri="{0D108BD9-81ED-4DB2-BD59-A6C34878D82A}">
                    <a16:rowId xmlns:a16="http://schemas.microsoft.com/office/drawing/2014/main" val="2398106422"/>
                  </a:ext>
                </a:extLst>
              </a:tr>
            </a:tbl>
          </a:graphicData>
        </a:graphic>
      </p:graphicFrame>
    </p:spTree>
    <p:extLst>
      <p:ext uri="{BB962C8B-B14F-4D97-AF65-F5344CB8AC3E}">
        <p14:creationId xmlns:p14="http://schemas.microsoft.com/office/powerpoint/2010/main" val="3031494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42DD-DE1C-C886-F705-ED7FF2208FD3}"/>
              </a:ext>
            </a:extLst>
          </p:cNvPr>
          <p:cNvSpPr>
            <a:spLocks noGrp="1"/>
          </p:cNvSpPr>
          <p:nvPr>
            <p:ph type="title"/>
          </p:nvPr>
        </p:nvSpPr>
        <p:spPr/>
        <p:txBody>
          <a:bodyPr/>
          <a:lstStyle/>
          <a:p>
            <a:r>
              <a:rPr lang="en-US" dirty="0"/>
              <a:t>Test Cases</a:t>
            </a:r>
          </a:p>
        </p:txBody>
      </p:sp>
      <p:graphicFrame>
        <p:nvGraphicFramePr>
          <p:cNvPr id="4" name="Table 4">
            <a:extLst>
              <a:ext uri="{FF2B5EF4-FFF2-40B4-BE49-F238E27FC236}">
                <a16:creationId xmlns:a16="http://schemas.microsoft.com/office/drawing/2014/main" id="{5E44DF53-6126-DA83-C5A1-D452197D7B20}"/>
              </a:ext>
            </a:extLst>
          </p:cNvPr>
          <p:cNvGraphicFramePr>
            <a:graphicFrameLocks noGrp="1"/>
          </p:cNvGraphicFramePr>
          <p:nvPr>
            <p:extLst>
              <p:ext uri="{D42A27DB-BD31-4B8C-83A1-F6EECF244321}">
                <p14:modId xmlns:p14="http://schemas.microsoft.com/office/powerpoint/2010/main" val="310671300"/>
              </p:ext>
            </p:extLst>
          </p:nvPr>
        </p:nvGraphicFramePr>
        <p:xfrm>
          <a:off x="458694" y="1691322"/>
          <a:ext cx="11428506" cy="3707104"/>
        </p:xfrm>
        <a:graphic>
          <a:graphicData uri="http://schemas.openxmlformats.org/drawingml/2006/table">
            <a:tbl>
              <a:tblPr firstRow="1" bandRow="1">
                <a:tableStyleId>{5C22544A-7EE6-4342-B048-85BDC9FD1C3A}</a:tableStyleId>
              </a:tblPr>
              <a:tblGrid>
                <a:gridCol w="1904751">
                  <a:extLst>
                    <a:ext uri="{9D8B030D-6E8A-4147-A177-3AD203B41FA5}">
                      <a16:colId xmlns:a16="http://schemas.microsoft.com/office/drawing/2014/main" val="1604700544"/>
                    </a:ext>
                  </a:extLst>
                </a:gridCol>
                <a:gridCol w="1904751">
                  <a:extLst>
                    <a:ext uri="{9D8B030D-6E8A-4147-A177-3AD203B41FA5}">
                      <a16:colId xmlns:a16="http://schemas.microsoft.com/office/drawing/2014/main" val="490314340"/>
                    </a:ext>
                  </a:extLst>
                </a:gridCol>
                <a:gridCol w="1904751">
                  <a:extLst>
                    <a:ext uri="{9D8B030D-6E8A-4147-A177-3AD203B41FA5}">
                      <a16:colId xmlns:a16="http://schemas.microsoft.com/office/drawing/2014/main" val="2612721502"/>
                    </a:ext>
                  </a:extLst>
                </a:gridCol>
                <a:gridCol w="1904751">
                  <a:extLst>
                    <a:ext uri="{9D8B030D-6E8A-4147-A177-3AD203B41FA5}">
                      <a16:colId xmlns:a16="http://schemas.microsoft.com/office/drawing/2014/main" val="2639095343"/>
                    </a:ext>
                  </a:extLst>
                </a:gridCol>
                <a:gridCol w="1957256">
                  <a:extLst>
                    <a:ext uri="{9D8B030D-6E8A-4147-A177-3AD203B41FA5}">
                      <a16:colId xmlns:a16="http://schemas.microsoft.com/office/drawing/2014/main" val="3766937275"/>
                    </a:ext>
                  </a:extLst>
                </a:gridCol>
                <a:gridCol w="1852246">
                  <a:extLst>
                    <a:ext uri="{9D8B030D-6E8A-4147-A177-3AD203B41FA5}">
                      <a16:colId xmlns:a16="http://schemas.microsoft.com/office/drawing/2014/main" val="648556054"/>
                    </a:ext>
                  </a:extLst>
                </a:gridCol>
              </a:tblGrid>
              <a:tr h="428454">
                <a:tc>
                  <a:txBody>
                    <a:bodyPr/>
                    <a:lstStyle/>
                    <a:p>
                      <a:pPr algn="ctr" rtl="0" fontAlgn="ctr"/>
                      <a:r>
                        <a:rPr lang="en-US" sz="700" b="1" dirty="0">
                          <a:solidFill>
                            <a:schemeClr val="bg1"/>
                          </a:solidFill>
                          <a:effectLst/>
                        </a:rPr>
                        <a:t>User Story ID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Unit to test</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Assumptions</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Test data</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Steps to be executed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Expected Results</a:t>
                      </a:r>
                    </a:p>
                  </a:txBody>
                  <a:tcPr marL="3080" marR="3080" marT="1866" marB="1866" anchor="ctr">
                    <a:solidFill>
                      <a:schemeClr val="accent1">
                        <a:lumMod val="75000"/>
                      </a:schemeClr>
                    </a:solidFill>
                  </a:tcPr>
                </a:tc>
                <a:extLst>
                  <a:ext uri="{0D108BD9-81ED-4DB2-BD59-A6C34878D82A}">
                    <a16:rowId xmlns:a16="http://schemas.microsoft.com/office/drawing/2014/main" val="903453549"/>
                  </a:ext>
                </a:extLst>
              </a:tr>
              <a:tr h="428454">
                <a:tc>
                  <a:txBody>
                    <a:bodyPr/>
                    <a:lstStyle/>
                    <a:p>
                      <a:pPr rtl="0" fontAlgn="ctr"/>
                      <a:r>
                        <a:rPr lang="en-US" sz="800" dirty="0">
                          <a:effectLst/>
                        </a:rPr>
                        <a:t>DCS - 24</a:t>
                      </a:r>
                    </a:p>
                  </a:txBody>
                  <a:tcPr marL="3080" marR="3080" marT="2053" marB="2053" anchor="ctr"/>
                </a:tc>
                <a:tc>
                  <a:txBody>
                    <a:bodyPr/>
                    <a:lstStyle/>
                    <a:p>
                      <a:pPr algn="ctr" rtl="0" fontAlgn="ctr"/>
                      <a:r>
                        <a:rPr lang="en-US" sz="800" dirty="0">
                          <a:effectLst/>
                        </a:rPr>
                        <a:t>Homepage</a:t>
                      </a:r>
                    </a:p>
                  </a:txBody>
                  <a:tcPr marL="3080" marR="3080" marT="2053" marB="2053" anchor="ctr"/>
                </a:tc>
                <a:tc>
                  <a:txBody>
                    <a:bodyPr/>
                    <a:lstStyle/>
                    <a:p>
                      <a:pPr rtl="0" fontAlgn="ctr"/>
                      <a:r>
                        <a:rPr lang="en-US" sz="800" dirty="0">
                          <a:effectLst/>
                        </a:rPr>
                        <a:t>Customer should be able to search the desired services on search box</a:t>
                      </a:r>
                    </a:p>
                  </a:txBody>
                  <a:tcPr marL="3080" marR="3080" marT="2053" marB="2053" anchor="ctr"/>
                </a:tc>
                <a:tc>
                  <a:txBody>
                    <a:bodyPr/>
                    <a:lstStyle/>
                    <a:p>
                      <a:pPr rtl="0" fontAlgn="ctr"/>
                      <a:endParaRPr lang="en-US" sz="800" dirty="0">
                        <a:effectLst/>
                      </a:endParaRPr>
                    </a:p>
                  </a:txBody>
                  <a:tcPr marL="3080" marR="3080" marT="2053" marB="2053" anchor="ctr"/>
                </a:tc>
                <a:tc>
                  <a:txBody>
                    <a:bodyPr/>
                    <a:lstStyle/>
                    <a:p>
                      <a:pPr rtl="0" fontAlgn="ctr"/>
                      <a:r>
                        <a:rPr lang="en-US" sz="800" dirty="0">
                          <a:effectLst/>
                        </a:rPr>
                        <a:t>Homepage-&gt; Search box</a:t>
                      </a:r>
                    </a:p>
                  </a:txBody>
                  <a:tcPr marL="3080" marR="3080" marT="2053" marB="2053" anchor="ctr"/>
                </a:tc>
                <a:tc>
                  <a:txBody>
                    <a:bodyPr/>
                    <a:lstStyle/>
                    <a:p>
                      <a:pPr rtl="0" fontAlgn="ctr"/>
                      <a:r>
                        <a:rPr lang="en-US" sz="800" dirty="0">
                          <a:effectLst/>
                        </a:rPr>
                        <a:t>Homepage must provide the search box for user to search for desired services.</a:t>
                      </a:r>
                    </a:p>
                  </a:txBody>
                  <a:tcPr marL="3080" marR="3080" marT="2053" marB="2053" anchor="ctr"/>
                </a:tc>
                <a:extLst>
                  <a:ext uri="{0D108BD9-81ED-4DB2-BD59-A6C34878D82A}">
                    <a16:rowId xmlns:a16="http://schemas.microsoft.com/office/drawing/2014/main" val="2058705605"/>
                  </a:ext>
                </a:extLst>
              </a:tr>
              <a:tr h="428454">
                <a:tc>
                  <a:txBody>
                    <a:bodyPr/>
                    <a:lstStyle/>
                    <a:p>
                      <a:pPr rtl="0" fontAlgn="ctr"/>
                      <a:r>
                        <a:rPr lang="en-US" sz="800">
                          <a:effectLst/>
                        </a:rPr>
                        <a:t>DCS</a:t>
                      </a:r>
                    </a:p>
                  </a:txBody>
                  <a:tcPr marL="3080" marR="3080" marT="2053" marB="2053" anchor="ctr"/>
                </a:tc>
                <a:tc>
                  <a:txBody>
                    <a:bodyPr/>
                    <a:lstStyle/>
                    <a:p>
                      <a:pPr algn="ctr" rtl="0" fontAlgn="ctr"/>
                      <a:r>
                        <a:rPr lang="en-US" sz="800">
                          <a:effectLst/>
                        </a:rPr>
                        <a:t>Chatbot</a:t>
                      </a:r>
                    </a:p>
                  </a:txBody>
                  <a:tcPr marL="3080" marR="3080" marT="2053" marB="2053" anchor="ctr"/>
                </a:tc>
                <a:tc>
                  <a:txBody>
                    <a:bodyPr/>
                    <a:lstStyle/>
                    <a:p>
                      <a:pPr rtl="0" fontAlgn="ctr"/>
                      <a:r>
                        <a:rPr lang="en-US" sz="800">
                          <a:effectLst/>
                        </a:rPr>
                        <a:t>Customer can interact and receive a response. </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Login-&gt; Book an Appointment-&gt; Chat</a:t>
                      </a:r>
                    </a:p>
                  </a:txBody>
                  <a:tcPr marL="3080" marR="3080" marT="2053" marB="2053" anchor="ctr"/>
                </a:tc>
                <a:tc>
                  <a:txBody>
                    <a:bodyPr/>
                    <a:lstStyle/>
                    <a:p>
                      <a:pPr rtl="0" fontAlgn="ctr"/>
                      <a:r>
                        <a:rPr lang="en-US" sz="800" dirty="0">
                          <a:effectLst/>
                        </a:rPr>
                        <a:t>One the chat started both customers and professional can chat in it. </a:t>
                      </a:r>
                    </a:p>
                  </a:txBody>
                  <a:tcPr marL="3080" marR="3080" marT="2053" marB="2053" anchor="ctr"/>
                </a:tc>
                <a:extLst>
                  <a:ext uri="{0D108BD9-81ED-4DB2-BD59-A6C34878D82A}">
                    <a16:rowId xmlns:a16="http://schemas.microsoft.com/office/drawing/2014/main" val="259939222"/>
                  </a:ext>
                </a:extLst>
              </a:tr>
              <a:tr h="568190">
                <a:tc>
                  <a:txBody>
                    <a:bodyPr/>
                    <a:lstStyle/>
                    <a:p>
                      <a:pPr rtl="0" fontAlgn="ctr"/>
                      <a:r>
                        <a:rPr lang="en-US" sz="800">
                          <a:effectLst/>
                        </a:rPr>
                        <a:t>DCS</a:t>
                      </a:r>
                    </a:p>
                  </a:txBody>
                  <a:tcPr marL="3080" marR="3080" marT="2053" marB="2053" anchor="ctr"/>
                </a:tc>
                <a:tc>
                  <a:txBody>
                    <a:bodyPr/>
                    <a:lstStyle/>
                    <a:p>
                      <a:pPr algn="ctr" rtl="0" fontAlgn="ctr"/>
                      <a:r>
                        <a:rPr lang="en-US" sz="800">
                          <a:effectLst/>
                        </a:rPr>
                        <a:t>Chatbot</a:t>
                      </a:r>
                    </a:p>
                  </a:txBody>
                  <a:tcPr marL="3080" marR="3080" marT="2053" marB="2053" anchor="ctr"/>
                </a:tc>
                <a:tc>
                  <a:txBody>
                    <a:bodyPr/>
                    <a:lstStyle/>
                    <a:p>
                      <a:pPr rtl="0" fontAlgn="ctr"/>
                      <a:r>
                        <a:rPr lang="en-US" sz="800">
                          <a:effectLst/>
                        </a:rPr>
                        <a:t>Customer should be able to book appointment just by interaction and chatting with the chatbot</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Chatbot</a:t>
                      </a:r>
                    </a:p>
                  </a:txBody>
                  <a:tcPr marL="3080" marR="3080" marT="2053" marB="2053" anchor="ctr"/>
                </a:tc>
                <a:tc>
                  <a:txBody>
                    <a:bodyPr/>
                    <a:lstStyle/>
                    <a:p>
                      <a:pPr rtl="0" fontAlgn="ctr"/>
                      <a:r>
                        <a:rPr lang="en-US" sz="800" dirty="0">
                          <a:effectLst/>
                        </a:rPr>
                        <a:t>Homepage must provide the chatbot to clear all queries</a:t>
                      </a:r>
                    </a:p>
                  </a:txBody>
                  <a:tcPr marL="3080" marR="3080" marT="2053" marB="2053" anchor="ctr"/>
                </a:tc>
                <a:extLst>
                  <a:ext uri="{0D108BD9-81ED-4DB2-BD59-A6C34878D82A}">
                    <a16:rowId xmlns:a16="http://schemas.microsoft.com/office/drawing/2014/main" val="1219558906"/>
                  </a:ext>
                </a:extLst>
              </a:tr>
              <a:tr h="568190">
                <a:tc>
                  <a:txBody>
                    <a:bodyPr/>
                    <a:lstStyle/>
                    <a:p>
                      <a:pPr rtl="0" fontAlgn="ctr"/>
                      <a:r>
                        <a:rPr lang="en-US" sz="800">
                          <a:effectLst/>
                        </a:rPr>
                        <a:t>DCS</a:t>
                      </a:r>
                    </a:p>
                  </a:txBody>
                  <a:tcPr marL="3080" marR="3080" marT="2053" marB="2053" anchor="ctr"/>
                </a:tc>
                <a:tc>
                  <a:txBody>
                    <a:bodyPr/>
                    <a:lstStyle/>
                    <a:p>
                      <a:pPr algn="ctr" rtl="0" fontAlgn="ctr"/>
                      <a:r>
                        <a:rPr lang="en-US" sz="800">
                          <a:effectLst/>
                        </a:rPr>
                        <a:t>Homepage</a:t>
                      </a:r>
                    </a:p>
                  </a:txBody>
                  <a:tcPr marL="3080" marR="3080" marT="2053" marB="2053" anchor="ctr"/>
                </a:tc>
                <a:tc>
                  <a:txBody>
                    <a:bodyPr/>
                    <a:lstStyle/>
                    <a:p>
                      <a:pPr rtl="0" fontAlgn="b"/>
                      <a:r>
                        <a:rPr lang="en-US" sz="800" b="0" dirty="0">
                          <a:solidFill>
                            <a:srgbClr val="23262B"/>
                          </a:solidFill>
                          <a:effectLst/>
                        </a:rPr>
                        <a:t>History displayed in search field should be relevant to logged in user only</a:t>
                      </a:r>
                      <a:endParaRPr lang="en-US" sz="800" b="0" dirty="0">
                        <a:solidFill>
                          <a:srgbClr val="23262B"/>
                        </a:solidFill>
                        <a:effectLst/>
                        <a:latin typeface="GothamRoundedBook"/>
                      </a:endParaRPr>
                    </a:p>
                  </a:txBody>
                  <a:tcPr marL="0" marR="0" marT="2053" marB="2053" anchor="b"/>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Search box</a:t>
                      </a:r>
                    </a:p>
                  </a:txBody>
                  <a:tcPr marL="3080" marR="3080" marT="2053" marB="2053" anchor="ctr"/>
                </a:tc>
                <a:tc>
                  <a:txBody>
                    <a:bodyPr/>
                    <a:lstStyle/>
                    <a:p>
                      <a:pPr algn="l" rtl="0" fontAlgn="ctr"/>
                      <a:r>
                        <a:rPr lang="en-US" sz="800" dirty="0">
                          <a:effectLst/>
                        </a:rPr>
                        <a:t>Search box on Homepage must display relevant information previously searched by the user.</a:t>
                      </a:r>
                    </a:p>
                  </a:txBody>
                  <a:tcPr marL="3080" marR="3080" marT="2053" marB="2053" anchor="ctr"/>
                </a:tc>
                <a:extLst>
                  <a:ext uri="{0D108BD9-81ED-4DB2-BD59-A6C34878D82A}">
                    <a16:rowId xmlns:a16="http://schemas.microsoft.com/office/drawing/2014/main" val="3870073760"/>
                  </a:ext>
                </a:extLst>
              </a:tr>
              <a:tr h="428454">
                <a:tc>
                  <a:txBody>
                    <a:bodyPr/>
                    <a:lstStyle/>
                    <a:p>
                      <a:pPr rtl="0" fontAlgn="ctr"/>
                      <a:r>
                        <a:rPr lang="en-US" sz="800" dirty="0">
                          <a:effectLst/>
                        </a:rPr>
                        <a:t>DCS</a:t>
                      </a:r>
                    </a:p>
                  </a:txBody>
                  <a:tcPr marL="3080" marR="3080" marT="2053" marB="2053" anchor="ctr"/>
                </a:tc>
                <a:tc>
                  <a:txBody>
                    <a:bodyPr/>
                    <a:lstStyle/>
                    <a:p>
                      <a:pPr algn="ctr" rtl="0" fontAlgn="ctr"/>
                      <a:r>
                        <a:rPr lang="en-US" sz="800">
                          <a:effectLst/>
                        </a:rPr>
                        <a:t>Service Page</a:t>
                      </a:r>
                    </a:p>
                  </a:txBody>
                  <a:tcPr marL="3080" marR="3080" marT="2053" marB="2053" anchor="ctr"/>
                </a:tc>
                <a:tc>
                  <a:txBody>
                    <a:bodyPr/>
                    <a:lstStyle/>
                    <a:p>
                      <a:pPr rtl="0" fontAlgn="ctr"/>
                      <a:r>
                        <a:rPr lang="en-US" sz="800">
                          <a:effectLst/>
                        </a:rPr>
                        <a:t>Services should have filter option based on reviews and time arrive</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 -&gt;Services -&gt; Filter </a:t>
                      </a:r>
                    </a:p>
                  </a:txBody>
                  <a:tcPr marL="3080" marR="3080" marT="2053" marB="2053" anchor="ctr"/>
                </a:tc>
                <a:tc>
                  <a:txBody>
                    <a:bodyPr/>
                    <a:lstStyle/>
                    <a:p>
                      <a:pPr rtl="0" fontAlgn="ctr"/>
                      <a:r>
                        <a:rPr lang="en-US" sz="800" dirty="0">
                          <a:effectLst/>
                        </a:rPr>
                        <a:t>Check if the results after correctly filtered</a:t>
                      </a:r>
                    </a:p>
                  </a:txBody>
                  <a:tcPr marL="3080" marR="3080" marT="2053" marB="2053" anchor="ctr"/>
                </a:tc>
                <a:extLst>
                  <a:ext uri="{0D108BD9-81ED-4DB2-BD59-A6C34878D82A}">
                    <a16:rowId xmlns:a16="http://schemas.microsoft.com/office/drawing/2014/main" val="1353127089"/>
                  </a:ext>
                </a:extLst>
              </a:tr>
              <a:tr h="428454">
                <a:tc>
                  <a:txBody>
                    <a:bodyPr/>
                    <a:lstStyle/>
                    <a:p>
                      <a:pPr rtl="0" fontAlgn="ctr"/>
                      <a:r>
                        <a:rPr lang="en-US" sz="800" dirty="0">
                          <a:effectLst/>
                        </a:rPr>
                        <a:t>DCS - 35</a:t>
                      </a:r>
                    </a:p>
                  </a:txBody>
                  <a:tcPr marL="3080" marR="3080" marT="2053" marB="2053" anchor="ctr"/>
                </a:tc>
                <a:tc>
                  <a:txBody>
                    <a:bodyPr/>
                    <a:lstStyle/>
                    <a:p>
                      <a:pPr algn="ctr" rtl="0" fontAlgn="ctr"/>
                      <a:r>
                        <a:rPr lang="en-US" sz="800" dirty="0">
                          <a:effectLst/>
                        </a:rPr>
                        <a:t>Customer</a:t>
                      </a:r>
                    </a:p>
                  </a:txBody>
                  <a:tcPr marL="3080" marR="3080" marT="2053" marB="2053" anchor="ctr"/>
                </a:tc>
                <a:tc>
                  <a:txBody>
                    <a:bodyPr/>
                    <a:lstStyle/>
                    <a:p>
                      <a:pPr rtl="0" fontAlgn="ctr"/>
                      <a:r>
                        <a:rPr lang="en-US" sz="800" dirty="0">
                          <a:effectLst/>
                        </a:rPr>
                        <a:t>Customer should be able to add multiple addresses.</a:t>
                      </a:r>
                    </a:p>
                  </a:txBody>
                  <a:tcPr marL="3080" marR="3080" marT="2053" marB="2053" anchor="ctr"/>
                </a:tc>
                <a:tc>
                  <a:txBody>
                    <a:bodyPr/>
                    <a:lstStyle/>
                    <a:p>
                      <a:pPr rtl="0" fontAlgn="ctr"/>
                      <a:r>
                        <a:rPr lang="en-US" sz="800" dirty="0">
                          <a:effectLst/>
                        </a:rPr>
                        <a:t>XYZ</a:t>
                      </a:r>
                    </a:p>
                    <a:p>
                      <a:pPr rtl="0" fontAlgn="ctr"/>
                      <a:r>
                        <a:rPr lang="en-US" sz="800" dirty="0">
                          <a:effectLst/>
                        </a:rPr>
                        <a:t>ABC</a:t>
                      </a:r>
                    </a:p>
                  </a:txBody>
                  <a:tcPr marL="3080" marR="3080" marT="2053" marB="2053" anchor="ctr"/>
                </a:tc>
                <a:tc>
                  <a:txBody>
                    <a:bodyPr/>
                    <a:lstStyle/>
                    <a:p>
                      <a:pPr rtl="0" fontAlgn="ctr"/>
                      <a:r>
                        <a:rPr lang="en-US" sz="800" dirty="0">
                          <a:effectLst/>
                        </a:rPr>
                        <a:t>Homepage -&gt; Login -&gt; Profile -&gt;Address</a:t>
                      </a:r>
                    </a:p>
                  </a:txBody>
                  <a:tcPr marL="3080" marR="3080" marT="2053" marB="2053" anchor="ctr"/>
                </a:tc>
                <a:tc>
                  <a:txBody>
                    <a:bodyPr/>
                    <a:lstStyle/>
                    <a:p>
                      <a:pPr rtl="0" fontAlgn="ctr"/>
                      <a:r>
                        <a:rPr lang="en-US" sz="800" dirty="0">
                          <a:effectLst/>
                        </a:rPr>
                        <a:t>Must see multiple addresses on the address page of the customer.</a:t>
                      </a:r>
                    </a:p>
                  </a:txBody>
                  <a:tcPr marL="3080" marR="3080" marT="2053" marB="2053" anchor="ctr"/>
                </a:tc>
                <a:extLst>
                  <a:ext uri="{0D108BD9-81ED-4DB2-BD59-A6C34878D82A}">
                    <a16:rowId xmlns:a16="http://schemas.microsoft.com/office/drawing/2014/main" val="3473528796"/>
                  </a:ext>
                </a:extLst>
              </a:tr>
              <a:tr h="428454">
                <a:tc>
                  <a:txBody>
                    <a:bodyPr/>
                    <a:lstStyle/>
                    <a:p>
                      <a:pPr rtl="0" fontAlgn="ctr"/>
                      <a:r>
                        <a:rPr lang="en-US" sz="800" dirty="0">
                          <a:effectLst/>
                        </a:rPr>
                        <a:t>DCS - 35</a:t>
                      </a:r>
                    </a:p>
                  </a:txBody>
                  <a:tcPr marL="3080" marR="3080" marT="2053" marB="2053" anchor="ctr"/>
                </a:tc>
                <a:tc>
                  <a:txBody>
                    <a:bodyPr/>
                    <a:lstStyle/>
                    <a:p>
                      <a:pPr algn="ctr" rtl="0" fontAlgn="ctr"/>
                      <a:r>
                        <a:rPr lang="en-US" sz="800" dirty="0">
                          <a:effectLst/>
                        </a:rPr>
                        <a:t>Customer</a:t>
                      </a:r>
                    </a:p>
                  </a:txBody>
                  <a:tcPr marL="3080" marR="3080" marT="2053" marB="2053" anchor="ctr"/>
                </a:tc>
                <a:tc>
                  <a:txBody>
                    <a:bodyPr/>
                    <a:lstStyle/>
                    <a:p>
                      <a:pPr rtl="0" fontAlgn="ctr"/>
                      <a:r>
                        <a:rPr lang="en-US" sz="800" dirty="0">
                          <a:effectLst/>
                        </a:rPr>
                        <a:t>Customer should be able to add multiple addresses.</a:t>
                      </a:r>
                    </a:p>
                  </a:txBody>
                  <a:tcPr marL="3080" marR="3080" marT="2053" marB="2053" anchor="ctr"/>
                </a:tc>
                <a:tc>
                  <a:txBody>
                    <a:bodyPr/>
                    <a:lstStyle/>
                    <a:p>
                      <a:pPr rtl="0" fontAlgn="ctr"/>
                      <a:endParaRPr lang="en-US" sz="800" dirty="0">
                        <a:effectLst/>
                      </a:endParaRPr>
                    </a:p>
                  </a:txBody>
                  <a:tcPr marL="3080" marR="3080" marT="2053" marB="2053" anchor="ctr"/>
                </a:tc>
                <a:tc>
                  <a:txBody>
                    <a:bodyPr/>
                    <a:lstStyle/>
                    <a:p>
                      <a:pPr rtl="0" fontAlgn="ctr"/>
                      <a:r>
                        <a:rPr lang="en-US" sz="800" dirty="0">
                          <a:effectLst/>
                        </a:rPr>
                        <a:t>Homepage -&gt; Login -&gt; Profile -&gt;Address</a:t>
                      </a:r>
                    </a:p>
                  </a:txBody>
                  <a:tcPr marL="3080" marR="3080" marT="2053" marB="2053" anchor="ctr"/>
                </a:tc>
                <a:tc>
                  <a:txBody>
                    <a:bodyPr/>
                    <a:lstStyle/>
                    <a:p>
                      <a:pPr rtl="0" fontAlgn="ctr"/>
                      <a:r>
                        <a:rPr lang="en-US" sz="800" dirty="0">
                          <a:effectLst/>
                        </a:rPr>
                        <a:t>Error</a:t>
                      </a:r>
                    </a:p>
                  </a:txBody>
                  <a:tcPr marL="3080" marR="3080" marT="2053" marB="2053" anchor="ctr"/>
                </a:tc>
                <a:extLst>
                  <a:ext uri="{0D108BD9-81ED-4DB2-BD59-A6C34878D82A}">
                    <a16:rowId xmlns:a16="http://schemas.microsoft.com/office/drawing/2014/main" val="2175501025"/>
                  </a:ext>
                </a:extLst>
              </a:tr>
            </a:tbl>
          </a:graphicData>
        </a:graphic>
      </p:graphicFrame>
    </p:spTree>
    <p:extLst>
      <p:ext uri="{BB962C8B-B14F-4D97-AF65-F5344CB8AC3E}">
        <p14:creationId xmlns:p14="http://schemas.microsoft.com/office/powerpoint/2010/main" val="46617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p:txBody>
          <a:bodyPr/>
          <a:lstStyle/>
          <a:p>
            <a:pPr algn="ctr"/>
            <a:r>
              <a:rPr lang="en-US" dirty="0"/>
              <a:t>Stories \ Task Completed and Not Completed</a:t>
            </a:r>
          </a:p>
        </p:txBody>
      </p:sp>
      <p:graphicFrame>
        <p:nvGraphicFramePr>
          <p:cNvPr id="4" name="Table 4">
            <a:extLst>
              <a:ext uri="{FF2B5EF4-FFF2-40B4-BE49-F238E27FC236}">
                <a16:creationId xmlns:a16="http://schemas.microsoft.com/office/drawing/2014/main" id="{9B319171-9799-FBCE-8FAA-99667C2D520A}"/>
              </a:ext>
            </a:extLst>
          </p:cNvPr>
          <p:cNvGraphicFramePr>
            <a:graphicFrameLocks noGrp="1"/>
          </p:cNvGraphicFramePr>
          <p:nvPr>
            <p:extLst>
              <p:ext uri="{D42A27DB-BD31-4B8C-83A1-F6EECF244321}">
                <p14:modId xmlns:p14="http://schemas.microsoft.com/office/powerpoint/2010/main" val="35674294"/>
              </p:ext>
            </p:extLst>
          </p:nvPr>
        </p:nvGraphicFramePr>
        <p:xfrm>
          <a:off x="577029" y="1691322"/>
          <a:ext cx="10976684" cy="4545258"/>
        </p:xfrm>
        <a:graphic>
          <a:graphicData uri="http://schemas.openxmlformats.org/drawingml/2006/table">
            <a:tbl>
              <a:tblPr firstRow="1" bandRow="1">
                <a:tableStyleId>{5C22544A-7EE6-4342-B048-85BDC9FD1C3A}</a:tableStyleId>
              </a:tblPr>
              <a:tblGrid>
                <a:gridCol w="1682077">
                  <a:extLst>
                    <a:ext uri="{9D8B030D-6E8A-4147-A177-3AD203B41FA5}">
                      <a16:colId xmlns:a16="http://schemas.microsoft.com/office/drawing/2014/main" val="3046176426"/>
                    </a:ext>
                  </a:extLst>
                </a:gridCol>
                <a:gridCol w="1559859">
                  <a:extLst>
                    <a:ext uri="{9D8B030D-6E8A-4147-A177-3AD203B41FA5}">
                      <a16:colId xmlns:a16="http://schemas.microsoft.com/office/drawing/2014/main" val="1422081231"/>
                    </a:ext>
                  </a:extLst>
                </a:gridCol>
                <a:gridCol w="5905948">
                  <a:extLst>
                    <a:ext uri="{9D8B030D-6E8A-4147-A177-3AD203B41FA5}">
                      <a16:colId xmlns:a16="http://schemas.microsoft.com/office/drawing/2014/main" val="2385256617"/>
                    </a:ext>
                  </a:extLst>
                </a:gridCol>
                <a:gridCol w="1828800">
                  <a:extLst>
                    <a:ext uri="{9D8B030D-6E8A-4147-A177-3AD203B41FA5}">
                      <a16:colId xmlns:a16="http://schemas.microsoft.com/office/drawing/2014/main" val="3399405891"/>
                    </a:ext>
                  </a:extLst>
                </a:gridCol>
              </a:tblGrid>
              <a:tr h="552378">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Status</a:t>
                      </a:r>
                    </a:p>
                  </a:txBody>
                  <a:tcPr>
                    <a:solidFill>
                      <a:schemeClr val="accent1">
                        <a:lumMod val="75000"/>
                      </a:schemeClr>
                    </a:solidFill>
                  </a:tcPr>
                </a:tc>
                <a:extLst>
                  <a:ext uri="{0D108BD9-81ED-4DB2-BD59-A6C34878D82A}">
                    <a16:rowId xmlns:a16="http://schemas.microsoft.com/office/drawing/2014/main" val="2817779551"/>
                  </a:ext>
                </a:extLst>
              </a:tr>
              <a:tr h="552378">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2"/>
                        </a:rPr>
                        <a:t>DCS-69</a:t>
                      </a:r>
                      <a:endParaRPr lang="en-US" u="sng">
                        <a:solidFill>
                          <a:srgbClr val="1155CC"/>
                        </a:solidFill>
                        <a:effectLst/>
                      </a:endParaRPr>
                    </a:p>
                  </a:txBody>
                  <a:tcPr marL="22860" marR="22860" marT="15240" marB="15240" anchor="b"/>
                </a:tc>
                <a:tc>
                  <a:txBody>
                    <a:bodyPr/>
                    <a:lstStyle/>
                    <a:p>
                      <a:pPr rtl="0" fontAlgn="b"/>
                      <a:r>
                        <a:rPr lang="en-US">
                          <a:effectLst/>
                        </a:rPr>
                        <a:t>As a signed-in customer I want to be able to see blog post So that I can get more information about the services, and website/app.</a:t>
                      </a: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4035906208"/>
                  </a:ext>
                </a:extLst>
              </a:tr>
              <a:tr h="552378">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3"/>
                        </a:rPr>
                        <a:t>DCS-68</a:t>
                      </a:r>
                      <a:endParaRPr lang="en-US" u="sng">
                        <a:solidFill>
                          <a:srgbClr val="1155CC"/>
                        </a:solidFill>
                        <a:effectLst/>
                      </a:endParaRPr>
                    </a:p>
                  </a:txBody>
                  <a:tcPr marL="22860" marR="22860" marT="15240" marB="15240" anchor="b"/>
                </a:tc>
                <a:tc>
                  <a:txBody>
                    <a:bodyPr/>
                    <a:lstStyle/>
                    <a:p>
                      <a:pPr rtl="0" fontAlgn="b"/>
                      <a:r>
                        <a:rPr lang="en-US">
                          <a:effectLst/>
                        </a:rPr>
                        <a:t>As a customer I want to be able to upload a picture So that I can be redirected or suggested to the relevant service page in the app.</a:t>
                      </a: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1956382791"/>
                  </a:ext>
                </a:extLst>
              </a:tr>
              <a:tr h="552378">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4"/>
                        </a:rPr>
                        <a:t>DCS-67</a:t>
                      </a:r>
                      <a:endParaRPr lang="en-US" u="sng">
                        <a:solidFill>
                          <a:srgbClr val="1155CC"/>
                        </a:solidFill>
                        <a:effectLst/>
                      </a:endParaRPr>
                    </a:p>
                  </a:txBody>
                  <a:tcPr marL="22860" marR="22860" marT="15240" marB="15240" anchor="b"/>
                </a:tc>
                <a:tc>
                  <a:txBody>
                    <a:bodyPr/>
                    <a:lstStyle/>
                    <a:p>
                      <a:pPr rtl="0" fontAlgn="b"/>
                      <a:r>
                        <a:rPr lang="en-US">
                          <a:effectLst/>
                        </a:rPr>
                        <a:t>As a customer I want to access my order/service history So that I can find all the details(date, charges, technician) of my past services in one place.</a:t>
                      </a: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653305163"/>
                  </a:ext>
                </a:extLst>
              </a:tr>
              <a:tr h="552378">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5"/>
                        </a:rPr>
                        <a:t>DCS-38</a:t>
                      </a:r>
                      <a:endParaRPr lang="en-US" u="sng">
                        <a:solidFill>
                          <a:srgbClr val="1155CC"/>
                        </a:solidFill>
                        <a:effectLst/>
                      </a:endParaRPr>
                    </a:p>
                  </a:txBody>
                  <a:tcPr marL="22860" marR="22860" marT="15240" marB="15240" anchor="b"/>
                </a:tc>
                <a:tc>
                  <a:txBody>
                    <a:bodyPr/>
                    <a:lstStyle/>
                    <a:p>
                      <a:pPr rtl="0" fontAlgn="b"/>
                      <a:r>
                        <a:rPr lang="en-US">
                          <a:effectLst/>
                        </a:rPr>
                        <a:t>As a customer I want to be able to directly contact the technician via call/text So that I can have a better service</a:t>
                      </a: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801910775"/>
                  </a:ext>
                </a:extLst>
              </a:tr>
              <a:tr h="552378">
                <a:tc>
                  <a:txBody>
                    <a:bodyPr/>
                    <a:lstStyle/>
                    <a:p>
                      <a:pPr rtl="0" fontAlgn="b"/>
                      <a:r>
                        <a:rPr lang="en-US">
                          <a:effectLst/>
                        </a:rPr>
                        <a:t>Story</a:t>
                      </a:r>
                    </a:p>
                  </a:txBody>
                  <a:tcPr marL="22860" marR="22860" marT="15240" marB="15240" anchor="b"/>
                </a:tc>
                <a:tc>
                  <a:txBody>
                    <a:bodyPr/>
                    <a:lstStyle/>
                    <a:p>
                      <a:pPr rtl="0" fontAlgn="b"/>
                      <a:r>
                        <a:rPr lang="en-US" u="sng">
                          <a:solidFill>
                            <a:srgbClr val="1155CC"/>
                          </a:solidFill>
                          <a:effectLst/>
                          <a:hlinkClick r:id="rId6"/>
                        </a:rPr>
                        <a:t>DCS-35</a:t>
                      </a:r>
                      <a:endParaRPr lang="en-US" u="sng">
                        <a:solidFill>
                          <a:srgbClr val="1155CC"/>
                        </a:solidFill>
                        <a:effectLst/>
                      </a:endParaRPr>
                    </a:p>
                  </a:txBody>
                  <a:tcPr marL="22860" marR="22860" marT="15240" marB="15240" anchor="b"/>
                </a:tc>
                <a:tc>
                  <a:txBody>
                    <a:bodyPr/>
                    <a:lstStyle/>
                    <a:p>
                      <a:pPr rtl="0" fontAlgn="b"/>
                      <a:r>
                        <a:rPr lang="en-US" dirty="0">
                          <a:effectLst/>
                        </a:rPr>
                        <a:t>As a customer, I want to be able to add multiple address So that I can use them to schedule a service for my office.</a:t>
                      </a: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049184554"/>
                  </a:ext>
                </a:extLst>
              </a:tr>
            </a:tbl>
          </a:graphicData>
        </a:graphic>
      </p:graphicFrame>
    </p:spTree>
    <p:extLst>
      <p:ext uri="{BB962C8B-B14F-4D97-AF65-F5344CB8AC3E}">
        <p14:creationId xmlns:p14="http://schemas.microsoft.com/office/powerpoint/2010/main" val="291585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Calculator, pen, compass, money and a paper with graphs printed on it">
            <a:extLst>
              <a:ext uri="{FF2B5EF4-FFF2-40B4-BE49-F238E27FC236}">
                <a16:creationId xmlns:a16="http://schemas.microsoft.com/office/drawing/2014/main" id="{0499F019-15A0-F3B5-BDD8-345F83EDB26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6639"/>
          <a:stretch/>
        </p:blipFill>
        <p:spPr>
          <a:xfrm>
            <a:off x="20" y="86056"/>
            <a:ext cx="12191980" cy="6857990"/>
          </a:xfrm>
          <a:prstGeom prst="rect">
            <a:avLst/>
          </a:prstGeom>
        </p:spPr>
      </p:pic>
      <p:sp>
        <p:nvSpPr>
          <p:cNvPr id="18" name="Rectangle 1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7033917" y="3914528"/>
            <a:ext cx="4250856" cy="1321639"/>
          </a:xfrm>
          <a:solidFill>
            <a:schemeClr val="tx2"/>
          </a:solidFill>
          <a:effectLst>
            <a:softEdge rad="127000"/>
          </a:effectLst>
        </p:spPr>
        <p:txBody>
          <a:bodyPr vert="horz" lIns="91440" tIns="45720" rIns="91440" bIns="45720" rtlCol="0" anchor="ctr">
            <a:normAutofit/>
          </a:bodyPr>
          <a:lstStyle/>
          <a:p>
            <a:pPr algn="ctr"/>
            <a:r>
              <a:rPr lang="en-US" sz="4000" b="1" dirty="0">
                <a:solidFill>
                  <a:srgbClr val="FFFFFF"/>
                </a:solidFill>
              </a:rPr>
              <a:t>Metrics</a:t>
            </a:r>
          </a:p>
        </p:txBody>
      </p:sp>
    </p:spTree>
    <p:extLst>
      <p:ext uri="{BB962C8B-B14F-4D97-AF65-F5344CB8AC3E}">
        <p14:creationId xmlns:p14="http://schemas.microsoft.com/office/powerpoint/2010/main" val="2724725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6B3E-0DC2-357E-D041-FF18A6214426}"/>
              </a:ext>
            </a:extLst>
          </p:cNvPr>
          <p:cNvSpPr>
            <a:spLocks noGrp="1"/>
          </p:cNvSpPr>
          <p:nvPr>
            <p:ph type="title"/>
          </p:nvPr>
        </p:nvSpPr>
        <p:spPr/>
        <p:txBody>
          <a:bodyPr/>
          <a:lstStyle/>
          <a:p>
            <a:pPr algn="ctr"/>
            <a:r>
              <a:rPr lang="en-US" dirty="0"/>
              <a:t>Team Member Roles</a:t>
            </a:r>
          </a:p>
        </p:txBody>
      </p:sp>
      <p:pic>
        <p:nvPicPr>
          <p:cNvPr id="4" name="Content Placeholder 6">
            <a:extLst>
              <a:ext uri="{FF2B5EF4-FFF2-40B4-BE49-F238E27FC236}">
                <a16:creationId xmlns:a16="http://schemas.microsoft.com/office/drawing/2014/main" id="{C9A893E1-927A-6DA1-1528-A032201AB7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5" name="Content Placeholder 6">
            <a:extLst>
              <a:ext uri="{FF2B5EF4-FFF2-40B4-BE49-F238E27FC236}">
                <a16:creationId xmlns:a16="http://schemas.microsoft.com/office/drawing/2014/main" id="{23E80B91-A596-A8CC-81CB-6CBD9F2F58C5}"/>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6" name="Picture 5">
            <a:extLst>
              <a:ext uri="{FF2B5EF4-FFF2-40B4-BE49-F238E27FC236}">
                <a16:creationId xmlns:a16="http://schemas.microsoft.com/office/drawing/2014/main" id="{7C5F5E68-D403-95AD-1EB4-9AF2FF797301}"/>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7" name="TextBox 6">
            <a:extLst>
              <a:ext uri="{FF2B5EF4-FFF2-40B4-BE49-F238E27FC236}">
                <a16:creationId xmlns:a16="http://schemas.microsoft.com/office/drawing/2014/main" id="{A828B750-4349-B054-C5FD-058FAA14F30A}"/>
              </a:ext>
            </a:extLst>
          </p:cNvPr>
          <p:cNvSpPr txBox="1"/>
          <p:nvPr/>
        </p:nvSpPr>
        <p:spPr>
          <a:xfrm>
            <a:off x="1148659" y="5686425"/>
            <a:ext cx="2814637" cy="646331"/>
          </a:xfrm>
          <a:prstGeom prst="rect">
            <a:avLst/>
          </a:prstGeom>
          <a:noFill/>
        </p:spPr>
        <p:txBody>
          <a:bodyPr wrap="square" rtlCol="0">
            <a:spAutoFit/>
          </a:bodyPr>
          <a:lstStyle/>
          <a:p>
            <a:pPr algn="ctr"/>
            <a:r>
              <a:rPr lang="en-US" dirty="0"/>
              <a:t>Vidisha Vijay Sawant</a:t>
            </a:r>
          </a:p>
          <a:p>
            <a:pPr algn="ctr"/>
            <a:r>
              <a:rPr lang="en-US" dirty="0"/>
              <a:t>Developer</a:t>
            </a:r>
          </a:p>
        </p:txBody>
      </p:sp>
      <p:sp>
        <p:nvSpPr>
          <p:cNvPr id="8" name="TextBox 7">
            <a:extLst>
              <a:ext uri="{FF2B5EF4-FFF2-40B4-BE49-F238E27FC236}">
                <a16:creationId xmlns:a16="http://schemas.microsoft.com/office/drawing/2014/main" id="{27460287-CFF2-0BF6-45A9-D46B2299C5B8}"/>
              </a:ext>
            </a:extLst>
          </p:cNvPr>
          <p:cNvSpPr txBox="1"/>
          <p:nvPr/>
        </p:nvSpPr>
        <p:spPr>
          <a:xfrm>
            <a:off x="4797045" y="5716451"/>
            <a:ext cx="2816352" cy="646331"/>
          </a:xfrm>
          <a:prstGeom prst="rect">
            <a:avLst/>
          </a:prstGeom>
          <a:noFill/>
        </p:spPr>
        <p:txBody>
          <a:bodyPr wrap="square" rtlCol="0">
            <a:spAutoFit/>
          </a:bodyPr>
          <a:lstStyle/>
          <a:p>
            <a:pPr algn="ctr"/>
            <a:r>
              <a:rPr lang="en-US" dirty="0" err="1"/>
              <a:t>Kshitij</a:t>
            </a:r>
            <a:r>
              <a:rPr lang="en-US" dirty="0"/>
              <a:t> Sharma</a:t>
            </a:r>
          </a:p>
          <a:p>
            <a:pPr algn="ctr"/>
            <a:r>
              <a:rPr lang="en-US" dirty="0"/>
              <a:t>Developer</a:t>
            </a:r>
          </a:p>
        </p:txBody>
      </p:sp>
      <p:sp>
        <p:nvSpPr>
          <p:cNvPr id="9" name="TextBox 8">
            <a:extLst>
              <a:ext uri="{FF2B5EF4-FFF2-40B4-BE49-F238E27FC236}">
                <a16:creationId xmlns:a16="http://schemas.microsoft.com/office/drawing/2014/main" id="{4F837709-C2B2-06C9-F7B2-A5BA5D7E1A3C}"/>
              </a:ext>
            </a:extLst>
          </p:cNvPr>
          <p:cNvSpPr txBox="1"/>
          <p:nvPr/>
        </p:nvSpPr>
        <p:spPr>
          <a:xfrm>
            <a:off x="8447147" y="5686425"/>
            <a:ext cx="2944133" cy="646331"/>
          </a:xfrm>
          <a:prstGeom prst="rect">
            <a:avLst/>
          </a:prstGeom>
          <a:noFill/>
        </p:spPr>
        <p:txBody>
          <a:bodyPr wrap="square" rtlCol="0">
            <a:spAutoFit/>
          </a:bodyPr>
          <a:lstStyle/>
          <a:p>
            <a:pPr algn="ctr"/>
            <a:r>
              <a:rPr lang="en-US" dirty="0" err="1"/>
              <a:t>Femina</a:t>
            </a:r>
            <a:r>
              <a:rPr lang="en-US" dirty="0"/>
              <a:t> </a:t>
            </a:r>
            <a:r>
              <a:rPr lang="en-US" dirty="0" err="1"/>
              <a:t>Baldha</a:t>
            </a:r>
            <a:endParaRPr lang="en-US" dirty="0"/>
          </a:p>
          <a:p>
            <a:pPr algn="ctr"/>
            <a:r>
              <a:rPr lang="en-US" dirty="0"/>
              <a:t>Developer</a:t>
            </a:r>
          </a:p>
        </p:txBody>
      </p:sp>
    </p:spTree>
    <p:extLst>
      <p:ext uri="{BB962C8B-B14F-4D97-AF65-F5344CB8AC3E}">
        <p14:creationId xmlns:p14="http://schemas.microsoft.com/office/powerpoint/2010/main" val="1470241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5DBEFF6-3221-825A-349E-0032D3871AF4}"/>
              </a:ext>
            </a:extLst>
          </p:cNvPr>
          <p:cNvSpPr>
            <a:spLocks noGrp="1"/>
          </p:cNvSpPr>
          <p:nvPr>
            <p:ph type="title"/>
          </p:nvPr>
        </p:nvSpPr>
        <p:spPr>
          <a:xfrm>
            <a:off x="1364384" y="624905"/>
            <a:ext cx="9656668" cy="933126"/>
          </a:xfrm>
        </p:spPr>
        <p:txBody>
          <a:bodyPr vert="horz" lIns="91440" tIns="45720" rIns="91440" bIns="45720" rtlCol="0" anchor="t">
            <a:normAutofit/>
          </a:bodyPr>
          <a:lstStyle/>
          <a:p>
            <a:pPr algn="ctr"/>
            <a:r>
              <a:rPr lang="en-US" dirty="0"/>
              <a:t>Team Velocity Chart</a:t>
            </a: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1180C5AD-F3EA-AC0C-B55D-A85D05F0EF09}"/>
              </a:ext>
            </a:extLst>
          </p:cNvPr>
          <p:cNvPicPr>
            <a:picLocks noChangeAspect="1"/>
          </p:cNvPicPr>
          <p:nvPr/>
        </p:nvPicPr>
        <p:blipFill rotWithShape="1">
          <a:blip r:embed="rId4"/>
          <a:srcRect b="24519"/>
          <a:stretch/>
        </p:blipFill>
        <p:spPr>
          <a:xfrm>
            <a:off x="779150" y="1958341"/>
            <a:ext cx="10827136" cy="3943181"/>
          </a:xfrm>
          <a:prstGeom prst="rect">
            <a:avLst/>
          </a:prstGeom>
        </p:spPr>
      </p:pic>
    </p:spTree>
    <p:extLst>
      <p:ext uri="{BB962C8B-B14F-4D97-AF65-F5344CB8AC3E}">
        <p14:creationId xmlns:p14="http://schemas.microsoft.com/office/powerpoint/2010/main" val="258198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33" name="Picture 10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035" name="Rectangle 10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2F1B70E-CADE-DD18-F0F9-FB052B6D3BE0}"/>
              </a:ext>
            </a:extLst>
          </p:cNvPr>
          <p:cNvSpPr>
            <a:spLocks noGrp="1"/>
          </p:cNvSpPr>
          <p:nvPr>
            <p:ph type="title"/>
          </p:nvPr>
        </p:nvSpPr>
        <p:spPr>
          <a:xfrm>
            <a:off x="996275" y="336607"/>
            <a:ext cx="10076733" cy="1317474"/>
          </a:xfrm>
        </p:spPr>
        <p:txBody>
          <a:bodyPr vert="horz" lIns="91440" tIns="45720" rIns="91440" bIns="45720" rtlCol="0" anchor="t">
            <a:normAutofit/>
          </a:bodyPr>
          <a:lstStyle/>
          <a:p>
            <a:pPr algn="ctr"/>
            <a:r>
              <a:rPr lang="en-US" dirty="0"/>
              <a:t>Team Historical Velocity (Average)</a:t>
            </a:r>
          </a:p>
        </p:txBody>
      </p:sp>
      <p:grpSp>
        <p:nvGrpSpPr>
          <p:cNvPr id="1039" name="Group 103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040" name="Picture 103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041" name="Picture 104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1026" name="Picture 2">
            <a:extLst>
              <a:ext uri="{FF2B5EF4-FFF2-40B4-BE49-F238E27FC236}">
                <a16:creationId xmlns:a16="http://schemas.microsoft.com/office/drawing/2014/main" id="{27283A32-B2D0-159C-0F9B-944D1936BD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678363" y="1269733"/>
            <a:ext cx="8835274" cy="525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84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11C821B-85F8-1F52-E38A-7DD1885ED261}"/>
              </a:ext>
            </a:extLst>
          </p:cNvPr>
          <p:cNvSpPr>
            <a:spLocks noGrp="1"/>
          </p:cNvSpPr>
          <p:nvPr>
            <p:ph type="title"/>
          </p:nvPr>
        </p:nvSpPr>
        <p:spPr>
          <a:xfrm>
            <a:off x="996275" y="336607"/>
            <a:ext cx="10156240" cy="1041256"/>
          </a:xfrm>
        </p:spPr>
        <p:txBody>
          <a:bodyPr vert="horz" lIns="91440" tIns="45720" rIns="91440" bIns="45720" rtlCol="0" anchor="ctr">
            <a:normAutofit/>
          </a:bodyPr>
          <a:lstStyle/>
          <a:p>
            <a:pPr algn="ctr"/>
            <a:r>
              <a:rPr lang="en-US" dirty="0"/>
              <a:t>Burndown Charts</a:t>
            </a:r>
          </a:p>
        </p:txBody>
      </p:sp>
      <p:grpSp>
        <p:nvGrpSpPr>
          <p:cNvPr id="17" name="Group 16">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8" name="Picture 17">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9" name="Picture 18">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a:extLst>
              <a:ext uri="{FF2B5EF4-FFF2-40B4-BE49-F238E27FC236}">
                <a16:creationId xmlns:a16="http://schemas.microsoft.com/office/drawing/2014/main" id="{C35DB04F-EE16-7E28-3AD6-1C9C67ECBDC9}"/>
              </a:ext>
            </a:extLst>
          </p:cNvPr>
          <p:cNvPicPr>
            <a:picLocks noChangeAspect="1"/>
          </p:cNvPicPr>
          <p:nvPr/>
        </p:nvPicPr>
        <p:blipFill>
          <a:blip r:embed="rId4"/>
          <a:stretch>
            <a:fillRect/>
          </a:stretch>
        </p:blipFill>
        <p:spPr>
          <a:xfrm>
            <a:off x="1039485" y="1590804"/>
            <a:ext cx="10156240" cy="4697261"/>
          </a:xfrm>
          <a:prstGeom prst="rect">
            <a:avLst/>
          </a:prstGeom>
        </p:spPr>
      </p:pic>
    </p:spTree>
    <p:extLst>
      <p:ext uri="{BB962C8B-B14F-4D97-AF65-F5344CB8AC3E}">
        <p14:creationId xmlns:p14="http://schemas.microsoft.com/office/powerpoint/2010/main" val="177773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51B8278-AF8A-6883-4F39-E4DF9CB4478D}"/>
              </a:ext>
            </a:extLst>
          </p:cNvPr>
          <p:cNvSpPr>
            <a:spLocks noGrp="1"/>
          </p:cNvSpPr>
          <p:nvPr>
            <p:ph type="title"/>
          </p:nvPr>
        </p:nvSpPr>
        <p:spPr>
          <a:xfrm>
            <a:off x="996275" y="336607"/>
            <a:ext cx="10201993" cy="1179042"/>
          </a:xfrm>
        </p:spPr>
        <p:txBody>
          <a:bodyPr vert="horz" lIns="91440" tIns="45720" rIns="91440" bIns="45720" rtlCol="0" anchor="t">
            <a:normAutofit/>
          </a:bodyPr>
          <a:lstStyle/>
          <a:p>
            <a:pPr algn="ctr"/>
            <a:r>
              <a:rPr lang="en-US" dirty="0"/>
              <a:t>Completed / Committed Ratio</a:t>
            </a: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90EFE4FB-50B4-B3DB-1E6F-B5C46E04AF7B}"/>
              </a:ext>
            </a:extLst>
          </p:cNvPr>
          <p:cNvPicPr>
            <a:picLocks noChangeAspect="1"/>
          </p:cNvPicPr>
          <p:nvPr/>
        </p:nvPicPr>
        <p:blipFill>
          <a:blip r:embed="rId4"/>
          <a:stretch>
            <a:fillRect/>
          </a:stretch>
        </p:blipFill>
        <p:spPr>
          <a:xfrm>
            <a:off x="1209955" y="1405000"/>
            <a:ext cx="9985770" cy="4818133"/>
          </a:xfrm>
          <a:prstGeom prst="rect">
            <a:avLst/>
          </a:prstGeom>
        </p:spPr>
      </p:pic>
    </p:spTree>
    <p:extLst>
      <p:ext uri="{BB962C8B-B14F-4D97-AF65-F5344CB8AC3E}">
        <p14:creationId xmlns:p14="http://schemas.microsoft.com/office/powerpoint/2010/main" val="1686781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4">
            <a:extLst>
              <a:ext uri="{FF2B5EF4-FFF2-40B4-BE49-F238E27FC236}">
                <a16:creationId xmlns:a16="http://schemas.microsoft.com/office/drawing/2014/main" id="{9B0DD92D-9879-A068-C222-2F94552F8E1D}"/>
              </a:ext>
            </a:extLst>
          </p:cNvPr>
          <p:cNvPicPr>
            <a:picLocks noChangeAspect="1"/>
          </p:cNvPicPr>
          <p:nvPr/>
        </p:nvPicPr>
        <p:blipFill rotWithShape="1">
          <a:blip r:embed="rId3">
            <a:alphaModFix/>
          </a:blip>
          <a:srcRect/>
          <a:stretch/>
        </p:blipFill>
        <p:spPr>
          <a:xfrm>
            <a:off x="20" y="-5"/>
            <a:ext cx="12191980" cy="685661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4284900" y="2294727"/>
            <a:ext cx="4952563" cy="2868708"/>
          </a:xfrm>
        </p:spPr>
        <p:txBody>
          <a:bodyPr vert="horz" lIns="91440" tIns="45720" rIns="91440" bIns="45720" rtlCol="0" anchor="b">
            <a:normAutofit/>
          </a:bodyPr>
          <a:lstStyle/>
          <a:p>
            <a:r>
              <a:rPr lang="en-US" b="1" dirty="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3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5" name="Group 3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5" name="Picture 3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6" name="Picture 3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680DB3EB-1808-357B-05CC-97E9BB17FD9F}"/>
              </a:ext>
            </a:extLst>
          </p:cNvPr>
          <p:cNvSpPr>
            <a:spLocks noGrp="1"/>
          </p:cNvSpPr>
          <p:nvPr>
            <p:ph type="title"/>
          </p:nvPr>
        </p:nvSpPr>
        <p:spPr>
          <a:xfrm>
            <a:off x="838201" y="559813"/>
            <a:ext cx="3352799" cy="5577934"/>
          </a:xfrm>
        </p:spPr>
        <p:txBody>
          <a:bodyPr>
            <a:normAutofit/>
          </a:bodyPr>
          <a:lstStyle/>
          <a:p>
            <a:r>
              <a:rPr lang="en-US" sz="4000"/>
              <a:t>What Went Well</a:t>
            </a:r>
          </a:p>
        </p:txBody>
      </p:sp>
      <p:graphicFrame>
        <p:nvGraphicFramePr>
          <p:cNvPr id="46" name="Content Placeholder 3">
            <a:extLst>
              <a:ext uri="{FF2B5EF4-FFF2-40B4-BE49-F238E27FC236}">
                <a16:creationId xmlns:a16="http://schemas.microsoft.com/office/drawing/2014/main" id="{25E1644B-BB9C-BCFA-B28F-F8594CD6C192}"/>
              </a:ext>
            </a:extLst>
          </p:cNvPr>
          <p:cNvGraphicFramePr>
            <a:graphicFrameLocks noGrp="1"/>
          </p:cNvGraphicFramePr>
          <p:nvPr>
            <p:ph idx="1"/>
            <p:extLst>
              <p:ext uri="{D42A27DB-BD31-4B8C-83A1-F6EECF244321}">
                <p14:modId xmlns:p14="http://schemas.microsoft.com/office/powerpoint/2010/main" val="366107017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3072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C8B05CAB-2A93-4CF3-D6E9-86C350B4722B}"/>
              </a:ext>
            </a:extLst>
          </p:cNvPr>
          <p:cNvSpPr>
            <a:spLocks noGrp="1"/>
          </p:cNvSpPr>
          <p:nvPr>
            <p:ph type="title"/>
          </p:nvPr>
        </p:nvSpPr>
        <p:spPr>
          <a:xfrm>
            <a:off x="838201" y="559813"/>
            <a:ext cx="3352799" cy="5577934"/>
          </a:xfrm>
        </p:spPr>
        <p:txBody>
          <a:bodyPr>
            <a:normAutofit/>
          </a:bodyPr>
          <a:lstStyle/>
          <a:p>
            <a:r>
              <a:rPr lang="en-US" sz="4000"/>
              <a:t>What Needs Improvement</a:t>
            </a:r>
          </a:p>
        </p:txBody>
      </p:sp>
      <p:graphicFrame>
        <p:nvGraphicFramePr>
          <p:cNvPr id="6" name="Content Placeholder 3">
            <a:extLst>
              <a:ext uri="{FF2B5EF4-FFF2-40B4-BE49-F238E27FC236}">
                <a16:creationId xmlns:a16="http://schemas.microsoft.com/office/drawing/2014/main" id="{15DF2155-3857-21A5-484E-02D45AC85C28}"/>
              </a:ext>
            </a:extLst>
          </p:cNvPr>
          <p:cNvGraphicFramePr>
            <a:graphicFrameLocks noGrp="1"/>
          </p:cNvGraphicFramePr>
          <p:nvPr>
            <p:ph idx="1"/>
            <p:extLst>
              <p:ext uri="{D42A27DB-BD31-4B8C-83A1-F6EECF244321}">
                <p14:modId xmlns:p14="http://schemas.microsoft.com/office/powerpoint/2010/main" val="1416592141"/>
              </p:ext>
            </p:extLst>
          </p:nvPr>
        </p:nvGraphicFramePr>
        <p:xfrm>
          <a:off x="4857326" y="295649"/>
          <a:ext cx="6992295" cy="601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680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Group 36">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8" name="Picture 37">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9" name="Picture 38">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3A464266-1C97-4473-BDF7-723E4FB0A30F}"/>
              </a:ext>
            </a:extLst>
          </p:cNvPr>
          <p:cNvSpPr>
            <a:spLocks noGrp="1"/>
          </p:cNvSpPr>
          <p:nvPr>
            <p:ph type="title"/>
          </p:nvPr>
        </p:nvSpPr>
        <p:spPr>
          <a:xfrm>
            <a:off x="838201" y="559813"/>
            <a:ext cx="3352799" cy="5577934"/>
          </a:xfrm>
        </p:spPr>
        <p:txBody>
          <a:bodyPr>
            <a:normAutofit/>
          </a:bodyPr>
          <a:lstStyle/>
          <a:p>
            <a:r>
              <a:rPr lang="en-US" sz="4000"/>
              <a:t>Next Steps</a:t>
            </a:r>
          </a:p>
        </p:txBody>
      </p:sp>
      <p:graphicFrame>
        <p:nvGraphicFramePr>
          <p:cNvPr id="29" name="Content Placeholder 3">
            <a:extLst>
              <a:ext uri="{FF2B5EF4-FFF2-40B4-BE49-F238E27FC236}">
                <a16:creationId xmlns:a16="http://schemas.microsoft.com/office/drawing/2014/main" id="{27D987B9-CC9A-6E89-F4DD-2C124B9ACEE5}"/>
              </a:ext>
            </a:extLst>
          </p:cNvPr>
          <p:cNvGraphicFramePr>
            <a:graphicFrameLocks noGrp="1"/>
          </p:cNvGraphicFramePr>
          <p:nvPr>
            <p:ph idx="1"/>
            <p:extLst>
              <p:ext uri="{D42A27DB-BD31-4B8C-83A1-F6EECF244321}">
                <p14:modId xmlns:p14="http://schemas.microsoft.com/office/powerpoint/2010/main" val="612003070"/>
              </p:ext>
            </p:extLst>
          </p:nvPr>
        </p:nvGraphicFramePr>
        <p:xfrm>
          <a:off x="4881678" y="568577"/>
          <a:ext cx="6854509" cy="5577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900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White calendar with a blue pen on top">
            <a:extLst>
              <a:ext uri="{FF2B5EF4-FFF2-40B4-BE49-F238E27FC236}">
                <a16:creationId xmlns:a16="http://schemas.microsoft.com/office/drawing/2014/main" id="{59F714D8-4D63-DAD2-A696-B5D9E6EA6AD8}"/>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15730"/>
          <a:stretch/>
        </p:blipFill>
        <p:spPr>
          <a:xfrm>
            <a:off x="20" y="-1"/>
            <a:ext cx="12191980" cy="6857990"/>
          </a:xfrm>
          <a:prstGeom prst="rect">
            <a:avLst/>
          </a:prstGeom>
        </p:spPr>
      </p:pic>
      <p:sp>
        <p:nvSpPr>
          <p:cNvPr id="18" name="Rectangle 1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00BA3B-2BCD-B5D4-C2AE-FBD539FB4939}"/>
              </a:ext>
            </a:extLst>
          </p:cNvPr>
          <p:cNvSpPr>
            <a:spLocks noGrp="1"/>
          </p:cNvSpPr>
          <p:nvPr>
            <p:ph type="title"/>
          </p:nvPr>
        </p:nvSpPr>
        <p:spPr>
          <a:xfrm>
            <a:off x="688490" y="3205778"/>
            <a:ext cx="3905026" cy="1115211"/>
          </a:xfrm>
          <a:solidFill>
            <a:schemeClr val="tx2"/>
          </a:solidFill>
          <a:effectLst>
            <a:softEdge rad="127000"/>
          </a:effectLst>
        </p:spPr>
        <p:txBody>
          <a:bodyPr vert="horz" lIns="91440" tIns="45720" rIns="91440" bIns="45720" rtlCol="0" anchor="ctr">
            <a:normAutofit/>
          </a:bodyPr>
          <a:lstStyle/>
          <a:p>
            <a:pPr algn="ctr"/>
            <a:r>
              <a:rPr lang="en-US" dirty="0">
                <a:solidFill>
                  <a:srgbClr val="FFFFFF"/>
                </a:solidFill>
              </a:rPr>
              <a:t>Sprint 8</a:t>
            </a:r>
          </a:p>
        </p:txBody>
      </p:sp>
    </p:spTree>
    <p:extLst>
      <p:ext uri="{BB962C8B-B14F-4D97-AF65-F5344CB8AC3E}">
        <p14:creationId xmlns:p14="http://schemas.microsoft.com/office/powerpoint/2010/main" val="1823510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BD22-9C7F-5E28-D446-D6CDF59AD057}"/>
              </a:ext>
            </a:extLst>
          </p:cNvPr>
          <p:cNvSpPr>
            <a:spLocks noGrp="1"/>
          </p:cNvSpPr>
          <p:nvPr>
            <p:ph type="title"/>
          </p:nvPr>
        </p:nvSpPr>
        <p:spPr>
          <a:xfrm>
            <a:off x="590470" y="0"/>
            <a:ext cx="10895106" cy="1112203"/>
          </a:xfrm>
        </p:spPr>
        <p:txBody>
          <a:bodyPr>
            <a:normAutofit/>
          </a:bodyPr>
          <a:lstStyle/>
          <a:p>
            <a:pPr algn="ctr"/>
            <a:r>
              <a:rPr lang="en-US" dirty="0"/>
              <a:t>Stories planned and committed for Sprint 8</a:t>
            </a:r>
          </a:p>
        </p:txBody>
      </p:sp>
      <p:graphicFrame>
        <p:nvGraphicFramePr>
          <p:cNvPr id="4" name="Table 4">
            <a:extLst>
              <a:ext uri="{FF2B5EF4-FFF2-40B4-BE49-F238E27FC236}">
                <a16:creationId xmlns:a16="http://schemas.microsoft.com/office/drawing/2014/main" id="{E6FE742C-CE5B-71F4-D69B-8D34C07AFFE8}"/>
              </a:ext>
            </a:extLst>
          </p:cNvPr>
          <p:cNvGraphicFramePr>
            <a:graphicFrameLocks noGrp="1"/>
          </p:cNvGraphicFramePr>
          <p:nvPr>
            <p:extLst>
              <p:ext uri="{D42A27DB-BD31-4B8C-83A1-F6EECF244321}">
                <p14:modId xmlns:p14="http://schemas.microsoft.com/office/powerpoint/2010/main" val="626223820"/>
              </p:ext>
            </p:extLst>
          </p:nvPr>
        </p:nvGraphicFramePr>
        <p:xfrm>
          <a:off x="599801" y="1036320"/>
          <a:ext cx="11175431" cy="5766830"/>
        </p:xfrm>
        <a:graphic>
          <a:graphicData uri="http://schemas.openxmlformats.org/drawingml/2006/table">
            <a:tbl>
              <a:tblPr firstRow="1" bandRow="1">
                <a:tableStyleId>{5C22544A-7EE6-4342-B048-85BDC9FD1C3A}</a:tableStyleId>
              </a:tblPr>
              <a:tblGrid>
                <a:gridCol w="1412997">
                  <a:extLst>
                    <a:ext uri="{9D8B030D-6E8A-4147-A177-3AD203B41FA5}">
                      <a16:colId xmlns:a16="http://schemas.microsoft.com/office/drawing/2014/main" val="1543504542"/>
                    </a:ext>
                  </a:extLst>
                </a:gridCol>
                <a:gridCol w="939489">
                  <a:extLst>
                    <a:ext uri="{9D8B030D-6E8A-4147-A177-3AD203B41FA5}">
                      <a16:colId xmlns:a16="http://schemas.microsoft.com/office/drawing/2014/main" val="2580132333"/>
                    </a:ext>
                  </a:extLst>
                </a:gridCol>
                <a:gridCol w="4376717">
                  <a:extLst>
                    <a:ext uri="{9D8B030D-6E8A-4147-A177-3AD203B41FA5}">
                      <a16:colId xmlns:a16="http://schemas.microsoft.com/office/drawing/2014/main" val="637681512"/>
                    </a:ext>
                  </a:extLst>
                </a:gridCol>
                <a:gridCol w="2223114">
                  <a:extLst>
                    <a:ext uri="{9D8B030D-6E8A-4147-A177-3AD203B41FA5}">
                      <a16:colId xmlns:a16="http://schemas.microsoft.com/office/drawing/2014/main" val="2127287431"/>
                    </a:ext>
                  </a:extLst>
                </a:gridCol>
                <a:gridCol w="2223114">
                  <a:extLst>
                    <a:ext uri="{9D8B030D-6E8A-4147-A177-3AD203B41FA5}">
                      <a16:colId xmlns:a16="http://schemas.microsoft.com/office/drawing/2014/main" val="2635315286"/>
                    </a:ext>
                  </a:extLst>
                </a:gridCol>
              </a:tblGrid>
              <a:tr h="536312">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Status</a:t>
                      </a:r>
                    </a:p>
                  </a:txBody>
                  <a:tcPr>
                    <a:solidFill>
                      <a:schemeClr val="accent1">
                        <a:lumMod val="75000"/>
                      </a:schemeClr>
                    </a:solidFill>
                  </a:tcPr>
                </a:tc>
                <a:tc>
                  <a:txBody>
                    <a:bodyPr/>
                    <a:lstStyle/>
                    <a:p>
                      <a:r>
                        <a:rPr lang="en-US" dirty="0"/>
                        <a:t>Story Point Estimate</a:t>
                      </a:r>
                    </a:p>
                  </a:txBody>
                  <a:tcPr>
                    <a:solidFill>
                      <a:schemeClr val="accent1">
                        <a:lumMod val="75000"/>
                      </a:schemeClr>
                    </a:solidFill>
                  </a:tcPr>
                </a:tc>
                <a:extLst>
                  <a:ext uri="{0D108BD9-81ED-4DB2-BD59-A6C34878D82A}">
                    <a16:rowId xmlns:a16="http://schemas.microsoft.com/office/drawing/2014/main" val="3946440464"/>
                  </a:ext>
                </a:extLst>
              </a:tr>
              <a:tr h="703671">
                <a:tc>
                  <a:txBody>
                    <a:bodyPr/>
                    <a:lstStyle/>
                    <a:p>
                      <a:pPr rtl="0" fontAlgn="b"/>
                      <a:r>
                        <a:rPr lang="en-US" dirty="0">
                          <a:effectLst/>
                        </a:rPr>
                        <a:t>Task</a:t>
                      </a:r>
                    </a:p>
                  </a:txBody>
                  <a:tcPr marL="22860" marR="22860" marT="15240" marB="15240" anchor="b"/>
                </a:tc>
                <a:tc>
                  <a:txBody>
                    <a:bodyPr/>
                    <a:lstStyle/>
                    <a:p>
                      <a:pPr rtl="0" fontAlgn="b"/>
                      <a:r>
                        <a:rPr lang="en-US" u="sng" dirty="0">
                          <a:solidFill>
                            <a:srgbClr val="1155CC"/>
                          </a:solidFill>
                          <a:effectLst/>
                          <a:hlinkClick r:id="rId2"/>
                        </a:rPr>
                        <a:t>DCS-74</a:t>
                      </a:r>
                      <a:endParaRPr lang="en-US" u="sng" dirty="0">
                        <a:solidFill>
                          <a:srgbClr val="1155CC"/>
                        </a:solidFill>
                        <a:effectLst/>
                      </a:endParaRPr>
                    </a:p>
                  </a:txBody>
                  <a:tcPr marL="22860" marR="22860" marT="15240" marB="15240" anchor="b"/>
                </a:tc>
                <a:tc>
                  <a:txBody>
                    <a:bodyPr/>
                    <a:lstStyle/>
                    <a:p>
                      <a:pPr rtl="0" fontAlgn="b"/>
                      <a:r>
                        <a:rPr lang="en-US" dirty="0">
                          <a:effectLst/>
                        </a:rPr>
                        <a:t>Updating API Documentation</a:t>
                      </a:r>
                    </a:p>
                  </a:txBody>
                  <a:tcPr marL="22860" marR="22860" marT="15240" marB="15240" anchor="b"/>
                </a:tc>
                <a:tc>
                  <a:txBody>
                    <a:bodyPr/>
                    <a:lstStyle/>
                    <a:p>
                      <a:r>
                        <a:rPr lang="en-US" dirty="0"/>
                        <a:t>To Do</a:t>
                      </a:r>
                    </a:p>
                  </a:txBody>
                  <a:tcPr anchor="b"/>
                </a:tc>
                <a:tc>
                  <a:txBody>
                    <a:bodyPr/>
                    <a:lstStyle/>
                    <a:p>
                      <a:pPr algn="ctr" rtl="0" fontAlgn="b"/>
                      <a:r>
                        <a:rPr lang="en-US">
                          <a:effectLst/>
                        </a:rPr>
                        <a:t>5</a:t>
                      </a:r>
                    </a:p>
                  </a:txBody>
                  <a:tcPr marL="22860" marR="22860" marT="15240" marB="15240" anchor="b"/>
                </a:tc>
                <a:extLst>
                  <a:ext uri="{0D108BD9-81ED-4DB2-BD59-A6C34878D82A}">
                    <a16:rowId xmlns:a16="http://schemas.microsoft.com/office/drawing/2014/main" val="1863938358"/>
                  </a:ext>
                </a:extLst>
              </a:tr>
              <a:tr h="703671">
                <a:tc>
                  <a:txBody>
                    <a:bodyPr/>
                    <a:lstStyle/>
                    <a:p>
                      <a:pPr rtl="0" fontAlgn="b"/>
                      <a:r>
                        <a:rPr lang="en-US" dirty="0">
                          <a:effectLst/>
                        </a:rPr>
                        <a:t>Task</a:t>
                      </a:r>
                    </a:p>
                  </a:txBody>
                  <a:tcPr marL="22860" marR="22860" marT="15240" marB="15240" anchor="b"/>
                </a:tc>
                <a:tc>
                  <a:txBody>
                    <a:bodyPr/>
                    <a:lstStyle/>
                    <a:p>
                      <a:pPr rtl="0" fontAlgn="b"/>
                      <a:r>
                        <a:rPr lang="en-US" u="sng">
                          <a:solidFill>
                            <a:srgbClr val="1155CC"/>
                          </a:solidFill>
                          <a:effectLst/>
                          <a:hlinkClick r:id="rId3"/>
                        </a:rPr>
                        <a:t>DCS-73</a:t>
                      </a:r>
                      <a:endParaRPr lang="en-US" u="sng">
                        <a:solidFill>
                          <a:srgbClr val="1155CC"/>
                        </a:solidFill>
                        <a:effectLst/>
                      </a:endParaRPr>
                    </a:p>
                  </a:txBody>
                  <a:tcPr marL="22860" marR="22860" marT="15240" marB="15240" anchor="b"/>
                </a:tc>
                <a:tc>
                  <a:txBody>
                    <a:bodyPr/>
                    <a:lstStyle/>
                    <a:p>
                      <a:pPr rtl="0" fontAlgn="b"/>
                      <a:r>
                        <a:rPr lang="en-US">
                          <a:effectLst/>
                        </a:rPr>
                        <a:t>Smoke Testing</a:t>
                      </a:r>
                    </a:p>
                  </a:txBody>
                  <a:tcPr marL="22860" marR="22860" marT="15240" marB="15240" anchor="b"/>
                </a:tc>
                <a:tc>
                  <a:txBody>
                    <a:bodyPr/>
                    <a:lstStyle/>
                    <a:p>
                      <a:r>
                        <a:rPr lang="en-US" dirty="0"/>
                        <a:t>To Do</a:t>
                      </a:r>
                    </a:p>
                  </a:txBody>
                  <a:tcPr anchor="b"/>
                </a:tc>
                <a:tc>
                  <a:txBody>
                    <a:bodyPr/>
                    <a:lstStyle/>
                    <a:p>
                      <a:pPr algn="ctr" rtl="0" fontAlgn="b"/>
                      <a:r>
                        <a:rPr lang="en-US">
                          <a:effectLst/>
                        </a:rPr>
                        <a:t>4</a:t>
                      </a:r>
                    </a:p>
                  </a:txBody>
                  <a:tcPr marL="22860" marR="22860" marT="15240" marB="15240" anchor="b"/>
                </a:tc>
                <a:extLst>
                  <a:ext uri="{0D108BD9-81ED-4DB2-BD59-A6C34878D82A}">
                    <a16:rowId xmlns:a16="http://schemas.microsoft.com/office/drawing/2014/main" val="2450069268"/>
                  </a:ext>
                </a:extLst>
              </a:tr>
              <a:tr h="929852">
                <a:tc>
                  <a:txBody>
                    <a:bodyPr/>
                    <a:lstStyle/>
                    <a:p>
                      <a:pPr rtl="0" fontAlgn="b"/>
                      <a:r>
                        <a:rPr lang="en-US" dirty="0">
                          <a:effectLst/>
                        </a:rPr>
                        <a:t>Task</a:t>
                      </a:r>
                    </a:p>
                  </a:txBody>
                  <a:tcPr marL="22860" marR="22860" marT="15240" marB="15240" anchor="b"/>
                </a:tc>
                <a:tc>
                  <a:txBody>
                    <a:bodyPr/>
                    <a:lstStyle/>
                    <a:p>
                      <a:pPr rtl="0" fontAlgn="b"/>
                      <a:r>
                        <a:rPr lang="en-US" u="sng">
                          <a:solidFill>
                            <a:srgbClr val="1155CC"/>
                          </a:solidFill>
                          <a:effectLst/>
                          <a:hlinkClick r:id="rId4"/>
                        </a:rPr>
                        <a:t>DCS-72</a:t>
                      </a:r>
                      <a:endParaRPr lang="en-US" u="sng">
                        <a:solidFill>
                          <a:srgbClr val="1155CC"/>
                        </a:solidFill>
                        <a:effectLst/>
                      </a:endParaRPr>
                    </a:p>
                  </a:txBody>
                  <a:tcPr marL="22860" marR="22860" marT="15240" marB="15240" anchor="b"/>
                </a:tc>
                <a:tc>
                  <a:txBody>
                    <a:bodyPr/>
                    <a:lstStyle/>
                    <a:p>
                      <a:pPr rtl="0" fontAlgn="b"/>
                      <a:r>
                        <a:rPr lang="en-US">
                          <a:effectLst/>
                        </a:rPr>
                        <a:t>Integration Testing</a:t>
                      </a:r>
                    </a:p>
                  </a:txBody>
                  <a:tcPr marL="22860" marR="22860" marT="15240" marB="15240" anchor="b"/>
                </a:tc>
                <a:tc>
                  <a:txBody>
                    <a:bodyPr/>
                    <a:lstStyle/>
                    <a:p>
                      <a:r>
                        <a:rPr lang="en-US" dirty="0"/>
                        <a:t>To Do</a:t>
                      </a:r>
                    </a:p>
                  </a:txBody>
                  <a:tcPr anchor="b"/>
                </a:tc>
                <a:tc>
                  <a:txBody>
                    <a:bodyPr/>
                    <a:lstStyle/>
                    <a:p>
                      <a:pPr algn="ctr" rtl="0" fontAlgn="b"/>
                      <a:r>
                        <a:rPr lang="en-US">
                          <a:effectLst/>
                        </a:rPr>
                        <a:t>2</a:t>
                      </a:r>
                    </a:p>
                  </a:txBody>
                  <a:tcPr marL="22860" marR="22860" marT="15240" marB="15240" anchor="b"/>
                </a:tc>
                <a:extLst>
                  <a:ext uri="{0D108BD9-81ED-4DB2-BD59-A6C34878D82A}">
                    <a16:rowId xmlns:a16="http://schemas.microsoft.com/office/drawing/2014/main" val="3442836621"/>
                  </a:ext>
                </a:extLst>
              </a:tr>
              <a:tr h="929852">
                <a:tc>
                  <a:txBody>
                    <a:bodyPr/>
                    <a:lstStyle/>
                    <a:p>
                      <a:pPr rtl="0" fontAlgn="b"/>
                      <a:r>
                        <a:rPr lang="en-US" dirty="0">
                          <a:effectLst/>
                        </a:rPr>
                        <a:t>Task</a:t>
                      </a:r>
                    </a:p>
                  </a:txBody>
                  <a:tcPr marL="22860" marR="22860" marT="15240" marB="15240" anchor="b"/>
                </a:tc>
                <a:tc>
                  <a:txBody>
                    <a:bodyPr/>
                    <a:lstStyle/>
                    <a:p>
                      <a:pPr rtl="0" fontAlgn="b"/>
                      <a:r>
                        <a:rPr lang="en-US" u="sng">
                          <a:solidFill>
                            <a:srgbClr val="1155CC"/>
                          </a:solidFill>
                          <a:effectLst/>
                          <a:hlinkClick r:id="rId5"/>
                        </a:rPr>
                        <a:t>DCS-71</a:t>
                      </a:r>
                      <a:endParaRPr lang="en-US" u="sng">
                        <a:solidFill>
                          <a:srgbClr val="1155CC"/>
                        </a:solidFill>
                        <a:effectLst/>
                      </a:endParaRPr>
                    </a:p>
                  </a:txBody>
                  <a:tcPr marL="22860" marR="22860" marT="15240" marB="15240" anchor="b"/>
                </a:tc>
                <a:tc>
                  <a:txBody>
                    <a:bodyPr/>
                    <a:lstStyle/>
                    <a:p>
                      <a:pPr rtl="0" fontAlgn="b"/>
                      <a:r>
                        <a:rPr lang="en-US">
                          <a:effectLst/>
                        </a:rPr>
                        <a:t>Improving Back End and Adding comments in the code base</a:t>
                      </a:r>
                    </a:p>
                  </a:txBody>
                  <a:tcPr marL="22860" marR="22860" marT="15240" marB="15240" anchor="b"/>
                </a:tc>
                <a:tc>
                  <a:txBody>
                    <a:bodyPr/>
                    <a:lstStyle/>
                    <a:p>
                      <a:r>
                        <a:rPr lang="en-US" dirty="0"/>
                        <a:t>To Do</a:t>
                      </a:r>
                    </a:p>
                  </a:txBody>
                  <a:tcPr anchor="b"/>
                </a:tc>
                <a:tc>
                  <a:txBody>
                    <a:bodyPr/>
                    <a:lstStyle/>
                    <a:p>
                      <a:pPr algn="ctr" rtl="0" fontAlgn="b"/>
                      <a:r>
                        <a:rPr lang="en-US">
                          <a:effectLst/>
                        </a:rPr>
                        <a:t>4</a:t>
                      </a:r>
                    </a:p>
                  </a:txBody>
                  <a:tcPr marL="22860" marR="22860" marT="15240" marB="15240" anchor="b"/>
                </a:tc>
                <a:extLst>
                  <a:ext uri="{0D108BD9-81ED-4DB2-BD59-A6C34878D82A}">
                    <a16:rowId xmlns:a16="http://schemas.microsoft.com/office/drawing/2014/main" val="1370486280"/>
                  </a:ext>
                </a:extLst>
              </a:tr>
              <a:tr h="929852">
                <a:tc>
                  <a:txBody>
                    <a:bodyPr/>
                    <a:lstStyle/>
                    <a:p>
                      <a:pPr rtl="0" fontAlgn="b"/>
                      <a:r>
                        <a:rPr lang="en-US" dirty="0">
                          <a:effectLst/>
                        </a:rPr>
                        <a:t>Task</a:t>
                      </a:r>
                    </a:p>
                  </a:txBody>
                  <a:tcPr marL="22860" marR="22860" marT="15240" marB="15240" anchor="b"/>
                </a:tc>
                <a:tc>
                  <a:txBody>
                    <a:bodyPr/>
                    <a:lstStyle/>
                    <a:p>
                      <a:pPr rtl="0" fontAlgn="b"/>
                      <a:r>
                        <a:rPr lang="en-US" u="sng" dirty="0">
                          <a:solidFill>
                            <a:srgbClr val="1155CC"/>
                          </a:solidFill>
                          <a:effectLst/>
                          <a:hlinkClick r:id="rId6"/>
                        </a:rPr>
                        <a:t>DCS-70</a:t>
                      </a:r>
                      <a:endParaRPr lang="en-US" u="sng" dirty="0">
                        <a:solidFill>
                          <a:srgbClr val="1155CC"/>
                        </a:solidFill>
                        <a:effectLst/>
                      </a:endParaRPr>
                    </a:p>
                  </a:txBody>
                  <a:tcPr marL="22860" marR="22860" marT="15240" marB="15240" anchor="b"/>
                </a:tc>
                <a:tc>
                  <a:txBody>
                    <a:bodyPr/>
                    <a:lstStyle/>
                    <a:p>
                      <a:pPr rtl="0" fontAlgn="b"/>
                      <a:r>
                        <a:rPr lang="en-US" dirty="0">
                          <a:effectLst/>
                        </a:rPr>
                        <a:t>Improving Front End</a:t>
                      </a:r>
                    </a:p>
                  </a:txBody>
                  <a:tcPr marL="22860" marR="22860" marT="15240" marB="15240" anchor="b"/>
                </a:tc>
                <a:tc>
                  <a:txBody>
                    <a:bodyPr/>
                    <a:lstStyle/>
                    <a:p>
                      <a:r>
                        <a:rPr lang="en-US" dirty="0"/>
                        <a:t>To Do</a:t>
                      </a:r>
                    </a:p>
                  </a:txBody>
                  <a:tcPr anchor="b"/>
                </a:tc>
                <a:tc>
                  <a:txBody>
                    <a:bodyPr/>
                    <a:lstStyle/>
                    <a:p>
                      <a:pPr algn="ctr" rtl="0" fontAlgn="b"/>
                      <a:r>
                        <a:rPr lang="en-US">
                          <a:effectLst/>
                        </a:rPr>
                        <a:t>4</a:t>
                      </a:r>
                    </a:p>
                  </a:txBody>
                  <a:tcPr marL="22860" marR="22860" marT="15240" marB="15240" anchor="b"/>
                </a:tc>
                <a:extLst>
                  <a:ext uri="{0D108BD9-81ED-4DB2-BD59-A6C34878D82A}">
                    <a16:rowId xmlns:a16="http://schemas.microsoft.com/office/drawing/2014/main" val="684676402"/>
                  </a:ext>
                </a:extLst>
              </a:tr>
              <a:tr h="929852">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7"/>
                        </a:rPr>
                        <a:t>DCS-32</a:t>
                      </a:r>
                      <a:endParaRPr lang="en-US" u="sng" dirty="0">
                        <a:solidFill>
                          <a:srgbClr val="1155CC"/>
                        </a:solidFill>
                        <a:effectLst/>
                      </a:endParaRPr>
                    </a:p>
                  </a:txBody>
                  <a:tcPr marL="22860" marR="22860" marT="15240" marB="15240" anchor="b"/>
                </a:tc>
                <a:tc>
                  <a:txBody>
                    <a:bodyPr/>
                    <a:lstStyle/>
                    <a:p>
                      <a:pPr rtl="0" fontAlgn="b"/>
                      <a:r>
                        <a:rPr lang="en-US" dirty="0">
                          <a:effectLst/>
                        </a:rPr>
                        <a:t>As a signed-in customer I want to be able to comment on a blog post So that I can get feedback on issues</a:t>
                      </a:r>
                    </a:p>
                  </a:txBody>
                  <a:tcPr marL="22860" marR="22860" marT="15240" marB="15240" anchor="b"/>
                </a:tc>
                <a:tc>
                  <a:txBody>
                    <a:bodyPr/>
                    <a:lstStyle/>
                    <a:p>
                      <a:pPr rtl="0" fontAlgn="b"/>
                      <a:r>
                        <a:rPr lang="en-US" dirty="0">
                          <a:effectLst/>
                        </a:rPr>
                        <a:t>To Do</a:t>
                      </a:r>
                    </a:p>
                  </a:txBody>
                  <a:tcPr marL="22860" marR="22860" marT="15240" marB="15240" anchor="b"/>
                </a:tc>
                <a:tc>
                  <a:txBody>
                    <a:bodyPr/>
                    <a:lstStyle/>
                    <a:p>
                      <a:pPr algn="ctr" rtl="0" fontAlgn="b"/>
                      <a:r>
                        <a:rPr lang="en-US" dirty="0">
                          <a:effectLst/>
                        </a:rPr>
                        <a:t>4</a:t>
                      </a:r>
                    </a:p>
                  </a:txBody>
                  <a:tcPr marL="22860" marR="22860" marT="15240" marB="15240" anchor="b"/>
                </a:tc>
                <a:extLst>
                  <a:ext uri="{0D108BD9-81ED-4DB2-BD59-A6C34878D82A}">
                    <a16:rowId xmlns:a16="http://schemas.microsoft.com/office/drawing/2014/main" val="520296764"/>
                  </a:ext>
                </a:extLst>
              </a:tr>
            </a:tbl>
          </a:graphicData>
        </a:graphic>
      </p:graphicFrame>
    </p:spTree>
    <p:extLst>
      <p:ext uri="{BB962C8B-B14F-4D97-AF65-F5344CB8AC3E}">
        <p14:creationId xmlns:p14="http://schemas.microsoft.com/office/powerpoint/2010/main" val="103434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FDC3-546B-44BA-58B6-1D39874CFE08}"/>
              </a:ext>
            </a:extLst>
          </p:cNvPr>
          <p:cNvSpPr>
            <a:spLocks noGrp="1"/>
          </p:cNvSpPr>
          <p:nvPr>
            <p:ph type="title"/>
          </p:nvPr>
        </p:nvSpPr>
        <p:spPr/>
        <p:txBody>
          <a:bodyPr/>
          <a:lstStyle/>
          <a:p>
            <a:pPr algn="ctr"/>
            <a:r>
              <a:rPr lang="en-US" dirty="0"/>
              <a:t>Team Member Roles</a:t>
            </a:r>
          </a:p>
        </p:txBody>
      </p:sp>
      <p:pic>
        <p:nvPicPr>
          <p:cNvPr id="4" name="Content Placeholder 6" descr="A person wearing a striped shirt&#10;&#10;Description automatically generated with low confidence">
            <a:extLst>
              <a:ext uri="{FF2B5EF4-FFF2-40B4-BE49-F238E27FC236}">
                <a16:creationId xmlns:a16="http://schemas.microsoft.com/office/drawing/2014/main" id="{C4565468-7354-136E-6F97-49FA4D01D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5" name="Content Placeholder 6">
            <a:extLst>
              <a:ext uri="{FF2B5EF4-FFF2-40B4-BE49-F238E27FC236}">
                <a16:creationId xmlns:a16="http://schemas.microsoft.com/office/drawing/2014/main" id="{00A0BADD-517F-509F-439F-617EDA5BB25C}"/>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B5D644A9-0D90-99E8-68FB-C5581B98C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7" name="TextBox 6">
            <a:extLst>
              <a:ext uri="{FF2B5EF4-FFF2-40B4-BE49-F238E27FC236}">
                <a16:creationId xmlns:a16="http://schemas.microsoft.com/office/drawing/2014/main" id="{03EE4C1E-8DDD-4F9B-EB14-F4226FF6A38D}"/>
              </a:ext>
            </a:extLst>
          </p:cNvPr>
          <p:cNvSpPr txBox="1"/>
          <p:nvPr/>
        </p:nvSpPr>
        <p:spPr>
          <a:xfrm>
            <a:off x="1148659" y="5686425"/>
            <a:ext cx="2814637" cy="1200329"/>
          </a:xfrm>
          <a:prstGeom prst="rect">
            <a:avLst/>
          </a:prstGeom>
          <a:noFill/>
        </p:spPr>
        <p:txBody>
          <a:bodyPr wrap="square" rtlCol="0">
            <a:spAutoFit/>
          </a:bodyPr>
          <a:lstStyle/>
          <a:p>
            <a:pPr algn="ctr"/>
            <a:r>
              <a:rPr lang="en-US" dirty="0"/>
              <a:t>Aditya </a:t>
            </a:r>
            <a:r>
              <a:rPr lang="en-US" dirty="0" err="1"/>
              <a:t>Kadarla</a:t>
            </a:r>
            <a:endParaRPr lang="en-US" dirty="0"/>
          </a:p>
          <a:p>
            <a:pPr algn="ctr"/>
            <a:r>
              <a:rPr lang="en-US" dirty="0"/>
              <a:t>Project Manager</a:t>
            </a:r>
          </a:p>
          <a:p>
            <a:pPr algn="ctr"/>
            <a:r>
              <a:rPr lang="en-US" dirty="0"/>
              <a:t>Quality Analyst &amp; Tester</a:t>
            </a:r>
          </a:p>
          <a:p>
            <a:endParaRPr lang="en-US" dirty="0"/>
          </a:p>
        </p:txBody>
      </p:sp>
      <p:sp>
        <p:nvSpPr>
          <p:cNvPr id="8" name="TextBox 7">
            <a:extLst>
              <a:ext uri="{FF2B5EF4-FFF2-40B4-BE49-F238E27FC236}">
                <a16:creationId xmlns:a16="http://schemas.microsoft.com/office/drawing/2014/main" id="{FD27E208-21BD-55F8-12A2-C90B2C7535ED}"/>
              </a:ext>
            </a:extLst>
          </p:cNvPr>
          <p:cNvSpPr txBox="1"/>
          <p:nvPr/>
        </p:nvSpPr>
        <p:spPr>
          <a:xfrm>
            <a:off x="4797045" y="5716451"/>
            <a:ext cx="2816352" cy="1200329"/>
          </a:xfrm>
          <a:prstGeom prst="rect">
            <a:avLst/>
          </a:prstGeom>
          <a:noFill/>
        </p:spPr>
        <p:txBody>
          <a:bodyPr wrap="square" rtlCol="0">
            <a:spAutoFit/>
          </a:bodyPr>
          <a:lstStyle/>
          <a:p>
            <a:pPr algn="ctr"/>
            <a:r>
              <a:rPr lang="en-US" dirty="0"/>
              <a:t>Shubham Sawant</a:t>
            </a:r>
          </a:p>
          <a:p>
            <a:pPr algn="ctr"/>
            <a:r>
              <a:rPr lang="en-US" dirty="0"/>
              <a:t>Business Analyst &amp; Developer</a:t>
            </a:r>
          </a:p>
          <a:p>
            <a:endParaRPr lang="en-US" dirty="0"/>
          </a:p>
        </p:txBody>
      </p:sp>
      <p:sp>
        <p:nvSpPr>
          <p:cNvPr id="9" name="TextBox 8">
            <a:extLst>
              <a:ext uri="{FF2B5EF4-FFF2-40B4-BE49-F238E27FC236}">
                <a16:creationId xmlns:a16="http://schemas.microsoft.com/office/drawing/2014/main" id="{0E81382D-B016-92D7-640A-5CA994568071}"/>
              </a:ext>
            </a:extLst>
          </p:cNvPr>
          <p:cNvSpPr txBox="1"/>
          <p:nvPr/>
        </p:nvSpPr>
        <p:spPr>
          <a:xfrm>
            <a:off x="8447147" y="5686425"/>
            <a:ext cx="2944133" cy="923330"/>
          </a:xfrm>
          <a:prstGeom prst="rect">
            <a:avLst/>
          </a:prstGeom>
          <a:noFill/>
        </p:spPr>
        <p:txBody>
          <a:bodyPr wrap="square" rtlCol="0">
            <a:spAutoFit/>
          </a:bodyPr>
          <a:lstStyle/>
          <a:p>
            <a:pPr algn="ctr"/>
            <a:r>
              <a:rPr lang="en-US" dirty="0"/>
              <a:t>Ravi Kumar </a:t>
            </a:r>
            <a:r>
              <a:rPr lang="en-US" dirty="0" err="1"/>
              <a:t>Dabbada</a:t>
            </a:r>
            <a:endParaRPr lang="en-US" dirty="0"/>
          </a:p>
          <a:p>
            <a:pPr algn="ctr"/>
            <a:r>
              <a:rPr lang="en-US" dirty="0"/>
              <a:t>Database Administrator</a:t>
            </a:r>
          </a:p>
          <a:p>
            <a:endParaRPr lang="en-US" dirty="0"/>
          </a:p>
        </p:txBody>
      </p:sp>
    </p:spTree>
    <p:extLst>
      <p:ext uri="{BB962C8B-B14F-4D97-AF65-F5344CB8AC3E}">
        <p14:creationId xmlns:p14="http://schemas.microsoft.com/office/powerpoint/2010/main" val="2479067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Person writing on whiteboard">
            <a:extLst>
              <a:ext uri="{FF2B5EF4-FFF2-40B4-BE49-F238E27FC236}">
                <a16:creationId xmlns:a16="http://schemas.microsoft.com/office/drawing/2014/main" id="{2B5EE5BE-15CF-91FA-70BB-5DBF0EC5664C}"/>
              </a:ext>
            </a:extLst>
          </p:cNvPr>
          <p:cNvPicPr>
            <a:picLocks noGrp="1" noChangeAspect="1"/>
          </p:cNvPicPr>
          <p:nvPr>
            <p:ph idx="1"/>
          </p:nvPr>
        </p:nvPicPr>
        <p:blipFill rotWithShape="1">
          <a:blip r:embed="rId3">
            <a:alphaModFix amt="60000"/>
            <a:extLst>
              <a:ext uri="{28A0092B-C50C-407E-A947-70E740481C1C}">
                <a14:useLocalDpi xmlns:a14="http://schemas.microsoft.com/office/drawing/2010/main" val="0"/>
              </a:ext>
            </a:extLst>
          </a:blip>
          <a:srcRect t="15747"/>
          <a:stretch/>
        </p:blipFill>
        <p:spPr>
          <a:xfrm>
            <a:off x="20" y="10"/>
            <a:ext cx="12191980" cy="6856614"/>
          </a:xfrm>
          <a:prstGeom prst="rect">
            <a:avLst/>
          </a:prstGeom>
        </p:spPr>
      </p:pic>
      <p:sp>
        <p:nvSpPr>
          <p:cNvPr id="2" name="Title 1">
            <a:extLst>
              <a:ext uri="{FF2B5EF4-FFF2-40B4-BE49-F238E27FC236}">
                <a16:creationId xmlns:a16="http://schemas.microsoft.com/office/drawing/2014/main" id="{AFB3188B-7EA1-AB92-21F2-1ED5A0F6A445}"/>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Project Demo</a:t>
            </a:r>
          </a:p>
        </p:txBody>
      </p:sp>
    </p:spTree>
    <p:extLst>
      <p:ext uri="{BB962C8B-B14F-4D97-AF65-F5344CB8AC3E}">
        <p14:creationId xmlns:p14="http://schemas.microsoft.com/office/powerpoint/2010/main" val="179028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8" name="Picture 1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1" name="Rectangle 2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E391B-9D29-3758-C2C9-F2BF27790F99}"/>
              </a:ext>
            </a:extLst>
          </p:cNvPr>
          <p:cNvSpPr>
            <a:spLocks noGrp="1"/>
          </p:cNvSpPr>
          <p:nvPr>
            <p:ph type="title"/>
          </p:nvPr>
        </p:nvSpPr>
        <p:spPr>
          <a:xfrm>
            <a:off x="1071223" y="1066800"/>
            <a:ext cx="5367527" cy="2833528"/>
          </a:xfrm>
        </p:spPr>
        <p:txBody>
          <a:bodyPr vert="horz" lIns="91440" tIns="45720" rIns="91440" bIns="45720" rtlCol="0" anchor="b">
            <a:normAutofit/>
          </a:bodyPr>
          <a:lstStyle/>
          <a:p>
            <a:r>
              <a:rPr lang="en-US" dirty="0"/>
              <a:t>Slide App Screenshot</a:t>
            </a:r>
          </a:p>
        </p:txBody>
      </p:sp>
      <p:pic>
        <p:nvPicPr>
          <p:cNvPr id="6" name="Graphic 5" descr="Camera">
            <a:extLst>
              <a:ext uri="{FF2B5EF4-FFF2-40B4-BE49-F238E27FC236}">
                <a16:creationId xmlns:a16="http://schemas.microsoft.com/office/drawing/2014/main" id="{074B2E54-535C-08C4-27E8-266F834BC2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6827" y="1378156"/>
            <a:ext cx="4125186" cy="4125186"/>
          </a:xfrm>
          <a:prstGeom prst="rect">
            <a:avLst/>
          </a:prstGeom>
        </p:spPr>
      </p:pic>
    </p:spTree>
    <p:extLst>
      <p:ext uri="{BB962C8B-B14F-4D97-AF65-F5344CB8AC3E}">
        <p14:creationId xmlns:p14="http://schemas.microsoft.com/office/powerpoint/2010/main" val="3215410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5B82-CC79-66B3-0782-A7C76B3ACAF3}"/>
              </a:ext>
            </a:extLst>
          </p:cNvPr>
          <p:cNvSpPr>
            <a:spLocks noGrp="1"/>
          </p:cNvSpPr>
          <p:nvPr>
            <p:ph type="title"/>
          </p:nvPr>
        </p:nvSpPr>
        <p:spPr>
          <a:xfrm>
            <a:off x="499334" y="142241"/>
            <a:ext cx="10910346" cy="1188720"/>
          </a:xfrm>
        </p:spPr>
        <p:txBody>
          <a:bodyPr/>
          <a:lstStyle/>
          <a:p>
            <a:pPr algn="ctr"/>
            <a:r>
              <a:rPr lang="en-US" dirty="0"/>
              <a:t>See Blog Post</a:t>
            </a:r>
          </a:p>
        </p:txBody>
      </p:sp>
      <p:pic>
        <p:nvPicPr>
          <p:cNvPr id="5" name="Content Placeholder 4">
            <a:extLst>
              <a:ext uri="{FF2B5EF4-FFF2-40B4-BE49-F238E27FC236}">
                <a16:creationId xmlns:a16="http://schemas.microsoft.com/office/drawing/2014/main" id="{D4CC854D-B75A-66EE-5051-C8F6F651F376}"/>
              </a:ext>
            </a:extLst>
          </p:cNvPr>
          <p:cNvPicPr>
            <a:picLocks noGrp="1" noChangeAspect="1"/>
          </p:cNvPicPr>
          <p:nvPr>
            <p:ph idx="1"/>
          </p:nvPr>
        </p:nvPicPr>
        <p:blipFill>
          <a:blip r:embed="rId2"/>
          <a:stretch>
            <a:fillRect/>
          </a:stretch>
        </p:blipFill>
        <p:spPr>
          <a:xfrm>
            <a:off x="1637025" y="1330961"/>
            <a:ext cx="9264175" cy="4930775"/>
          </a:xfrm>
        </p:spPr>
      </p:pic>
    </p:spTree>
    <p:extLst>
      <p:ext uri="{BB962C8B-B14F-4D97-AF65-F5344CB8AC3E}">
        <p14:creationId xmlns:p14="http://schemas.microsoft.com/office/powerpoint/2010/main" val="2560653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5673524-BAB7-2B76-FDB4-E1602EFF8A8A}"/>
              </a:ext>
            </a:extLst>
          </p:cNvPr>
          <p:cNvSpPr>
            <a:spLocks noGrp="1"/>
          </p:cNvSpPr>
          <p:nvPr>
            <p:ph type="title"/>
          </p:nvPr>
        </p:nvSpPr>
        <p:spPr>
          <a:xfrm>
            <a:off x="1317163" y="336607"/>
            <a:ext cx="9557671" cy="933126"/>
          </a:xfrm>
        </p:spPr>
        <p:txBody>
          <a:bodyPr vert="horz" lIns="91440" tIns="45720" rIns="91440" bIns="45720" rtlCol="0" anchor="t">
            <a:normAutofit/>
          </a:bodyPr>
          <a:lstStyle/>
          <a:p>
            <a:pPr algn="ctr"/>
            <a:r>
              <a:rPr lang="en-US" dirty="0"/>
              <a:t>Upload Picture</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a:extLst>
              <a:ext uri="{FF2B5EF4-FFF2-40B4-BE49-F238E27FC236}">
                <a16:creationId xmlns:a16="http://schemas.microsoft.com/office/drawing/2014/main" id="{E3BA49BC-D1FB-56E8-0EC2-EECA5F6F2BDB}"/>
              </a:ext>
            </a:extLst>
          </p:cNvPr>
          <p:cNvPicPr>
            <a:picLocks noGrp="1" noChangeAspect="1"/>
          </p:cNvPicPr>
          <p:nvPr>
            <p:ph idx="1"/>
          </p:nvPr>
        </p:nvPicPr>
        <p:blipFill>
          <a:blip r:embed="rId4"/>
          <a:stretch>
            <a:fillRect/>
          </a:stretch>
        </p:blipFill>
        <p:spPr>
          <a:xfrm>
            <a:off x="1317165" y="1423662"/>
            <a:ext cx="9557670" cy="5017778"/>
          </a:xfrm>
          <a:prstGeom prst="rect">
            <a:avLst/>
          </a:prstGeom>
        </p:spPr>
      </p:pic>
    </p:spTree>
    <p:extLst>
      <p:ext uri="{BB962C8B-B14F-4D97-AF65-F5344CB8AC3E}">
        <p14:creationId xmlns:p14="http://schemas.microsoft.com/office/powerpoint/2010/main" val="2368162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A36D-FA63-92CF-59BF-05FBF2C9A6DF}"/>
              </a:ext>
            </a:extLst>
          </p:cNvPr>
          <p:cNvSpPr>
            <a:spLocks noGrp="1"/>
          </p:cNvSpPr>
          <p:nvPr>
            <p:ph type="title"/>
          </p:nvPr>
        </p:nvSpPr>
        <p:spPr/>
        <p:txBody>
          <a:bodyPr/>
          <a:lstStyle/>
          <a:p>
            <a:pPr algn="ctr"/>
            <a:r>
              <a:rPr lang="en-US" dirty="0"/>
              <a:t>Order / Service History Page</a:t>
            </a:r>
          </a:p>
        </p:txBody>
      </p:sp>
      <p:pic>
        <p:nvPicPr>
          <p:cNvPr id="5" name="Content Placeholder 4">
            <a:extLst>
              <a:ext uri="{FF2B5EF4-FFF2-40B4-BE49-F238E27FC236}">
                <a16:creationId xmlns:a16="http://schemas.microsoft.com/office/drawing/2014/main" id="{31079261-4FE9-D930-C3EF-23248FEC99F0}"/>
              </a:ext>
            </a:extLst>
          </p:cNvPr>
          <p:cNvPicPr>
            <a:picLocks noGrp="1" noChangeAspect="1"/>
          </p:cNvPicPr>
          <p:nvPr>
            <p:ph idx="1"/>
          </p:nvPr>
        </p:nvPicPr>
        <p:blipFill>
          <a:blip r:embed="rId2"/>
          <a:stretch>
            <a:fillRect/>
          </a:stretch>
        </p:blipFill>
        <p:spPr>
          <a:xfrm>
            <a:off x="1087383" y="1583690"/>
            <a:ext cx="10017234" cy="4908550"/>
          </a:xfrm>
        </p:spPr>
      </p:pic>
    </p:spTree>
    <p:extLst>
      <p:ext uri="{BB962C8B-B14F-4D97-AF65-F5344CB8AC3E}">
        <p14:creationId xmlns:p14="http://schemas.microsoft.com/office/powerpoint/2010/main" val="3570023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712F5893-F2B8-26B4-2701-6E50576DE482}"/>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dirty="0"/>
              <a:t>Directly Contact the Technician</a:t>
            </a:r>
            <a:endParaRPr lang="en-US"/>
          </a:p>
        </p:txBody>
      </p:sp>
      <p:pic>
        <p:nvPicPr>
          <p:cNvPr id="5" name="Content Placeholder 4">
            <a:extLst>
              <a:ext uri="{FF2B5EF4-FFF2-40B4-BE49-F238E27FC236}">
                <a16:creationId xmlns:a16="http://schemas.microsoft.com/office/drawing/2014/main" id="{FF0ED22A-DF78-AFED-3686-7E97F310D62A}"/>
              </a:ext>
            </a:extLst>
          </p:cNvPr>
          <p:cNvPicPr>
            <a:picLocks noGrp="1" noChangeAspect="1"/>
          </p:cNvPicPr>
          <p:nvPr>
            <p:ph idx="1"/>
          </p:nvPr>
        </p:nvPicPr>
        <p:blipFill>
          <a:blip r:embed="rId5"/>
          <a:stretch>
            <a:fillRect/>
          </a:stretch>
        </p:blipFill>
        <p:spPr>
          <a:xfrm>
            <a:off x="729424" y="567942"/>
            <a:ext cx="6149824" cy="5716862"/>
          </a:xfrm>
          <a:prstGeom prst="rect">
            <a:avLst/>
          </a:prstGeom>
        </p:spPr>
      </p:pic>
    </p:spTree>
    <p:extLst>
      <p:ext uri="{BB962C8B-B14F-4D97-AF65-F5344CB8AC3E}">
        <p14:creationId xmlns:p14="http://schemas.microsoft.com/office/powerpoint/2010/main" val="190624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86F1-AE70-90A2-8895-C6334A8F29F9}"/>
              </a:ext>
            </a:extLst>
          </p:cNvPr>
          <p:cNvSpPr>
            <a:spLocks noGrp="1"/>
          </p:cNvSpPr>
          <p:nvPr>
            <p:ph type="title"/>
          </p:nvPr>
        </p:nvSpPr>
        <p:spPr>
          <a:xfrm>
            <a:off x="479014" y="225107"/>
            <a:ext cx="10895106" cy="1325563"/>
          </a:xfrm>
        </p:spPr>
        <p:txBody>
          <a:bodyPr/>
          <a:lstStyle/>
          <a:p>
            <a:pPr algn="ctr"/>
            <a:r>
              <a:rPr lang="en-US" dirty="0"/>
              <a:t>Multiple Addresses</a:t>
            </a:r>
          </a:p>
        </p:txBody>
      </p:sp>
      <p:pic>
        <p:nvPicPr>
          <p:cNvPr id="5" name="Content Placeholder 4">
            <a:extLst>
              <a:ext uri="{FF2B5EF4-FFF2-40B4-BE49-F238E27FC236}">
                <a16:creationId xmlns:a16="http://schemas.microsoft.com/office/drawing/2014/main" id="{AB318A69-6D76-8EDC-20A1-9DFB764DCAFE}"/>
              </a:ext>
            </a:extLst>
          </p:cNvPr>
          <p:cNvPicPr>
            <a:picLocks noGrp="1" noChangeAspect="1"/>
          </p:cNvPicPr>
          <p:nvPr>
            <p:ph idx="1"/>
          </p:nvPr>
        </p:nvPicPr>
        <p:blipFill>
          <a:blip r:embed="rId2"/>
          <a:stretch>
            <a:fillRect/>
          </a:stretch>
        </p:blipFill>
        <p:spPr>
          <a:xfrm>
            <a:off x="1541302" y="1550670"/>
            <a:ext cx="9576755" cy="5037773"/>
          </a:xfrm>
        </p:spPr>
      </p:pic>
    </p:spTree>
    <p:extLst>
      <p:ext uri="{BB962C8B-B14F-4D97-AF65-F5344CB8AC3E}">
        <p14:creationId xmlns:p14="http://schemas.microsoft.com/office/powerpoint/2010/main" val="530246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5922-7B45-3C8D-9FB6-C0957300CDEE}"/>
              </a:ext>
            </a:extLst>
          </p:cNvPr>
          <p:cNvSpPr>
            <a:spLocks noGrp="1"/>
          </p:cNvSpPr>
          <p:nvPr>
            <p:ph type="title"/>
          </p:nvPr>
        </p:nvSpPr>
        <p:spPr/>
        <p:txBody>
          <a:bodyPr/>
          <a:lstStyle/>
          <a:p>
            <a:pPr algn="ctr"/>
            <a:r>
              <a:rPr lang="en-US" dirty="0"/>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7407B51E-C946-40E3-FA91-5516542BC4F3}"/>
              </a:ext>
            </a:extLst>
          </p:cNvPr>
          <p:cNvPicPr>
            <a:picLocks noGrp="1" noChangeAspect="1"/>
          </p:cNvPicPr>
          <p:nvPr>
            <p:ph idx="1"/>
          </p:nvPr>
        </p:nvPicPr>
        <p:blipFill rotWithShape="1">
          <a:blip r:embed="rId2"/>
          <a:srcRect l="3784" r="1" b="1"/>
          <a:stretch/>
        </p:blipFill>
        <p:spPr>
          <a:xfrm>
            <a:off x="209500" y="2130748"/>
            <a:ext cx="5803323" cy="3890357"/>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08D2C418-9EBE-8549-0B96-6A8FE94427A3}"/>
              </a:ext>
            </a:extLst>
          </p:cNvPr>
          <p:cNvPicPr>
            <a:picLocks noChangeAspect="1"/>
          </p:cNvPicPr>
          <p:nvPr/>
        </p:nvPicPr>
        <p:blipFill rotWithShape="1">
          <a:blip r:embed="rId3"/>
          <a:srcRect l="350" r="3435" b="1"/>
          <a:stretch/>
        </p:blipFill>
        <p:spPr>
          <a:xfrm>
            <a:off x="6200693" y="2130748"/>
            <a:ext cx="5803323" cy="3890357"/>
          </a:xfrm>
          <a:prstGeom prst="rect">
            <a:avLst/>
          </a:prstGeom>
          <a:noFill/>
        </p:spPr>
      </p:pic>
    </p:spTree>
    <p:extLst>
      <p:ext uri="{BB962C8B-B14F-4D97-AF65-F5344CB8AC3E}">
        <p14:creationId xmlns:p14="http://schemas.microsoft.com/office/powerpoint/2010/main" val="23969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A5AF69B-D508-D2DD-069A-690BC027FA9E}"/>
              </a:ext>
            </a:extLst>
          </p:cNvPr>
          <p:cNvSpPr>
            <a:spLocks noGrp="1"/>
          </p:cNvSpPr>
          <p:nvPr>
            <p:ph idx="1"/>
          </p:nvPr>
        </p:nvSpPr>
        <p:spPr>
          <a:xfrm>
            <a:off x="613954" y="574766"/>
            <a:ext cx="10982790" cy="808419"/>
          </a:xfrm>
        </p:spPr>
        <p:txBody>
          <a:bodyPr>
            <a:normAutofit fontScale="92500" lnSpcReduction="10000"/>
          </a:bodyPr>
          <a:lstStyle/>
          <a:p>
            <a:pPr marL="0" indent="0" algn="ctr">
              <a:buNone/>
            </a:pPr>
            <a:r>
              <a:rPr lang="en-US" sz="4800" b="1" dirty="0">
                <a:latin typeface="Arial" panose="020B0604020202020204" pitchFamily="34" charset="0"/>
                <a:cs typeface="Arial" panose="020B0604020202020204" pitchFamily="34" charset="0"/>
              </a:rPr>
              <a:t>GitHub Link</a:t>
            </a:r>
          </a:p>
          <a:p>
            <a:pPr marL="0" indent="0" algn="ctr">
              <a:buNone/>
            </a:pPr>
            <a:endParaRPr lang="en-US" sz="4800" b="1"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D94D72AA-9445-3F3C-7148-10966348C22A}"/>
              </a:ext>
            </a:extLst>
          </p:cNvPr>
          <p:cNvSpPr txBox="1">
            <a:spLocks/>
          </p:cNvSpPr>
          <p:nvPr/>
        </p:nvSpPr>
        <p:spPr>
          <a:xfrm>
            <a:off x="2447558" y="1353775"/>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cap="all" spc="300" dirty="0">
                <a:hlinkClick r:id="rId2">
                  <a:extLst>
                    <a:ext uri="{A12FA001-AC4F-418D-AE19-62706E023703}">
                      <ahyp:hlinkClr xmlns:ahyp="http://schemas.microsoft.com/office/drawing/2018/hyperlinkcolor" val="tx"/>
                    </a:ext>
                  </a:extLst>
                </a:hlinkClick>
              </a:rPr>
              <a:t>Home · ksharma67/</a:t>
            </a:r>
            <a:r>
              <a:rPr lang="en-US" cap="all" spc="300" dirty="0" err="1">
                <a:hlinkClick r:id="rId2">
                  <a:extLst>
                    <a:ext uri="{A12FA001-AC4F-418D-AE19-62706E023703}">
                      <ahyp:hlinkClr xmlns:ahyp="http://schemas.microsoft.com/office/drawing/2018/hyperlinkcolor" val="tx"/>
                    </a:ext>
                  </a:extLst>
                </a:hlinkClick>
              </a:rPr>
              <a:t>EasyWay</a:t>
            </a:r>
            <a:r>
              <a:rPr lang="en-US" cap="all" spc="300" dirty="0">
                <a:hlinkClick r:id="rId2">
                  <a:extLst>
                    <a:ext uri="{A12FA001-AC4F-418D-AE19-62706E023703}">
                      <ahyp:hlinkClr xmlns:ahyp="http://schemas.microsoft.com/office/drawing/2018/hyperlinkcolor" val="tx"/>
                    </a:ext>
                  </a:extLst>
                </a:hlinkClick>
              </a:rPr>
              <a:t> Wiki (github.com)</a:t>
            </a:r>
            <a:endParaRPr lang="en-US" cap="all" spc="300" dirty="0"/>
          </a:p>
        </p:txBody>
      </p:sp>
      <p:sp>
        <p:nvSpPr>
          <p:cNvPr id="7" name="TextBox 6">
            <a:extLst>
              <a:ext uri="{FF2B5EF4-FFF2-40B4-BE49-F238E27FC236}">
                <a16:creationId xmlns:a16="http://schemas.microsoft.com/office/drawing/2014/main" id="{94CE3A11-359E-E9A5-B20D-68F164A5A549}"/>
              </a:ext>
            </a:extLst>
          </p:cNvPr>
          <p:cNvSpPr txBox="1"/>
          <p:nvPr/>
        </p:nvSpPr>
        <p:spPr>
          <a:xfrm>
            <a:off x="3359337" y="2264545"/>
            <a:ext cx="5963049" cy="769441"/>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Technical Paper Link</a:t>
            </a:r>
          </a:p>
        </p:txBody>
      </p:sp>
      <p:sp>
        <p:nvSpPr>
          <p:cNvPr id="8" name="TextBox 7">
            <a:extLst>
              <a:ext uri="{FF2B5EF4-FFF2-40B4-BE49-F238E27FC236}">
                <a16:creationId xmlns:a16="http://schemas.microsoft.com/office/drawing/2014/main" id="{21399A68-B678-6AF2-73DB-75467936C214}"/>
              </a:ext>
            </a:extLst>
          </p:cNvPr>
          <p:cNvSpPr txBox="1"/>
          <p:nvPr/>
        </p:nvSpPr>
        <p:spPr>
          <a:xfrm>
            <a:off x="3594850" y="3086226"/>
            <a:ext cx="5492022" cy="400110"/>
          </a:xfrm>
          <a:prstGeom prst="rect">
            <a:avLst/>
          </a:prstGeom>
          <a:noFill/>
        </p:spPr>
        <p:txBody>
          <a:bodyPr wrap="square" rtlCol="0">
            <a:spAutoFit/>
          </a:bodyPr>
          <a:lstStyle/>
          <a:p>
            <a:pPr algn="ctr"/>
            <a:r>
              <a:rPr lang="en-US" sz="2000" dirty="0">
                <a:hlinkClick r:id="rId3">
                  <a:extLst>
                    <a:ext uri="{A12FA001-AC4F-418D-AE19-62706E023703}">
                      <ahyp:hlinkClr xmlns:ahyp="http://schemas.microsoft.com/office/drawing/2018/hyperlinkcolor" val="tx"/>
                    </a:ext>
                  </a:extLst>
                </a:hlinkClick>
              </a:rPr>
              <a:t>EASYWAY TECHNICAL PAPER (GITHUB.COM)</a:t>
            </a:r>
            <a:endParaRPr lang="en-US" sz="2000" dirty="0"/>
          </a:p>
        </p:txBody>
      </p:sp>
      <p:sp>
        <p:nvSpPr>
          <p:cNvPr id="9" name="TextBox 8">
            <a:extLst>
              <a:ext uri="{FF2B5EF4-FFF2-40B4-BE49-F238E27FC236}">
                <a16:creationId xmlns:a16="http://schemas.microsoft.com/office/drawing/2014/main" id="{D22BE6F2-03A8-802C-D928-9ACADB86A7FD}"/>
              </a:ext>
            </a:extLst>
          </p:cNvPr>
          <p:cNvSpPr txBox="1"/>
          <p:nvPr/>
        </p:nvSpPr>
        <p:spPr>
          <a:xfrm>
            <a:off x="3151089" y="4256113"/>
            <a:ext cx="6126504" cy="400110"/>
          </a:xfrm>
          <a:prstGeom prst="rect">
            <a:avLst/>
          </a:prstGeom>
          <a:noFill/>
        </p:spPr>
        <p:txBody>
          <a:bodyPr wrap="square">
            <a:spAutoFit/>
          </a:bodyPr>
          <a:lstStyle/>
          <a:p>
            <a:pPr algn="ctr"/>
            <a:r>
              <a:rPr lang="en-US" sz="2000" dirty="0" err="1">
                <a:hlinkClick r:id="rId4">
                  <a:extLst>
                    <a:ext uri="{A12FA001-AC4F-418D-AE19-62706E023703}">
                      <ahyp:hlinkClr xmlns:ahyp="http://schemas.microsoft.com/office/drawing/2018/hyperlinkcolor" val="tx"/>
                    </a:ext>
                  </a:extLst>
                </a:hlinkClick>
              </a:rPr>
              <a:t>EasyWay</a:t>
            </a:r>
            <a:r>
              <a:rPr lang="en-US" sz="2000" dirty="0">
                <a:hlinkClick r:id="rId4">
                  <a:extLst>
                    <a:ext uri="{A12FA001-AC4F-418D-AE19-62706E023703}">
                      <ahyp:hlinkClr xmlns:ahyp="http://schemas.microsoft.com/office/drawing/2018/hyperlinkcolor" val="tx"/>
                    </a:ext>
                  </a:extLst>
                </a:hlinkClick>
              </a:rPr>
              <a:t> Deployment Manual PDF</a:t>
            </a:r>
            <a:endParaRPr lang="en-US" sz="2000" dirty="0"/>
          </a:p>
        </p:txBody>
      </p:sp>
      <p:sp>
        <p:nvSpPr>
          <p:cNvPr id="10" name="TextBox 9">
            <a:extLst>
              <a:ext uri="{FF2B5EF4-FFF2-40B4-BE49-F238E27FC236}">
                <a16:creationId xmlns:a16="http://schemas.microsoft.com/office/drawing/2014/main" id="{D1C67A79-F016-145D-5A71-2A0DF7D0F662}"/>
              </a:ext>
            </a:extLst>
          </p:cNvPr>
          <p:cNvSpPr txBox="1"/>
          <p:nvPr/>
        </p:nvSpPr>
        <p:spPr>
          <a:xfrm>
            <a:off x="3247291" y="3548059"/>
            <a:ext cx="5963049"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Deployment Manual Link</a:t>
            </a:r>
          </a:p>
        </p:txBody>
      </p:sp>
      <p:sp>
        <p:nvSpPr>
          <p:cNvPr id="11" name="TextBox 10">
            <a:extLst>
              <a:ext uri="{FF2B5EF4-FFF2-40B4-BE49-F238E27FC236}">
                <a16:creationId xmlns:a16="http://schemas.microsoft.com/office/drawing/2014/main" id="{A97C3EBB-77E7-218A-A73B-98843F1F2AE7}"/>
              </a:ext>
            </a:extLst>
          </p:cNvPr>
          <p:cNvSpPr txBox="1"/>
          <p:nvPr/>
        </p:nvSpPr>
        <p:spPr>
          <a:xfrm>
            <a:off x="3673499" y="4774239"/>
            <a:ext cx="508168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API Documentation</a:t>
            </a:r>
          </a:p>
        </p:txBody>
      </p:sp>
      <p:sp>
        <p:nvSpPr>
          <p:cNvPr id="12" name="TextBox 11">
            <a:extLst>
              <a:ext uri="{FF2B5EF4-FFF2-40B4-BE49-F238E27FC236}">
                <a16:creationId xmlns:a16="http://schemas.microsoft.com/office/drawing/2014/main" id="{594D3B18-5BCC-3251-28A7-C1A14C24B418}"/>
              </a:ext>
            </a:extLst>
          </p:cNvPr>
          <p:cNvSpPr txBox="1"/>
          <p:nvPr/>
        </p:nvSpPr>
        <p:spPr>
          <a:xfrm>
            <a:off x="3180039" y="5538586"/>
            <a:ext cx="6097554" cy="646331"/>
          </a:xfrm>
          <a:prstGeom prst="rect">
            <a:avLst/>
          </a:prstGeom>
          <a:noFill/>
        </p:spPr>
        <p:txBody>
          <a:bodyPr wrap="square">
            <a:spAutoFit/>
          </a:bodyPr>
          <a:lstStyle/>
          <a:p>
            <a:pPr algn="ct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/API Documentation.pdf at main · ksharma67/</a:t>
            </a: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 (github.com)</a:t>
            </a:r>
            <a:endParaRPr lang="en-US" dirty="0"/>
          </a:p>
        </p:txBody>
      </p:sp>
    </p:spTree>
    <p:extLst>
      <p:ext uri="{BB962C8B-B14F-4D97-AF65-F5344CB8AC3E}">
        <p14:creationId xmlns:p14="http://schemas.microsoft.com/office/powerpoint/2010/main" val="19615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250"/>
                            </p:stCondLst>
                            <p:childTnLst>
                              <p:par>
                                <p:cTn id="17" presetID="1"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p:bldP spid="8" grpId="0"/>
      <p:bldP spid="9" grpId="0"/>
      <p:bldP spid="10"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02C9-F29C-09C7-8F3D-39CC80A2C6DB}"/>
              </a:ext>
            </a:extLst>
          </p:cNvPr>
          <p:cNvSpPr>
            <a:spLocks noGrp="1"/>
          </p:cNvSpPr>
          <p:nvPr>
            <p:ph type="title"/>
          </p:nvPr>
        </p:nvSpPr>
        <p:spPr/>
        <p:txBody>
          <a:bodyPr/>
          <a:lstStyle/>
          <a:p>
            <a:pPr algn="ctr"/>
            <a:r>
              <a:rPr lang="en-US" dirty="0"/>
              <a:t>Live Application Demo</a:t>
            </a:r>
          </a:p>
        </p:txBody>
      </p:sp>
      <p:pic>
        <p:nvPicPr>
          <p:cNvPr id="5" name="Sprint 7 Demo">
            <a:hlinkClick r:id="" action="ppaction://media"/>
            <a:extLst>
              <a:ext uri="{FF2B5EF4-FFF2-40B4-BE49-F238E27FC236}">
                <a16:creationId xmlns:a16="http://schemas.microsoft.com/office/drawing/2014/main" id="{E0E93FE3-BCF9-AA78-1955-367B61AC85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2789" y="1736726"/>
            <a:ext cx="7746421" cy="4357053"/>
          </a:xfrm>
        </p:spPr>
      </p:pic>
    </p:spTree>
    <p:extLst>
      <p:ext uri="{BB962C8B-B14F-4D97-AF65-F5344CB8AC3E}">
        <p14:creationId xmlns:p14="http://schemas.microsoft.com/office/powerpoint/2010/main" val="92544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CA06-297F-31F6-5BC5-7A31D2582031}"/>
              </a:ext>
            </a:extLst>
          </p:cNvPr>
          <p:cNvSpPr>
            <a:spLocks noGrp="1"/>
          </p:cNvSpPr>
          <p:nvPr>
            <p:ph type="title"/>
          </p:nvPr>
        </p:nvSpPr>
        <p:spPr/>
        <p:txBody>
          <a:bodyPr>
            <a:normAutofit fontScale="90000"/>
          </a:bodyPr>
          <a:lstStyle/>
          <a:p>
            <a:pPr algn="ctr"/>
            <a:r>
              <a:rPr lang="en-US" dirty="0"/>
              <a:t>Improvements made from Professor Feedback</a:t>
            </a:r>
          </a:p>
        </p:txBody>
      </p:sp>
      <p:sp>
        <p:nvSpPr>
          <p:cNvPr id="3" name="Content Placeholder 2">
            <a:extLst>
              <a:ext uri="{FF2B5EF4-FFF2-40B4-BE49-F238E27FC236}">
                <a16:creationId xmlns:a16="http://schemas.microsoft.com/office/drawing/2014/main" id="{A6F6D9D6-720B-7298-5905-F7DDACE1D2EC}"/>
              </a:ext>
            </a:extLst>
          </p:cNvPr>
          <p:cNvSpPr>
            <a:spLocks noGrp="1"/>
          </p:cNvSpPr>
          <p:nvPr>
            <p:ph idx="1"/>
          </p:nvPr>
        </p:nvSpPr>
        <p:spPr>
          <a:xfrm>
            <a:off x="458694" y="1691324"/>
            <a:ext cx="11274612" cy="4453890"/>
          </a:xfrm>
        </p:spPr>
        <p:txBody>
          <a:bodyPr>
            <a:normAutofit/>
          </a:bodyPr>
          <a:lstStyle/>
          <a:p>
            <a:pPr marL="0" indent="0" algn="ctr">
              <a:buNone/>
            </a:pPr>
            <a:r>
              <a:rPr lang="en-US" sz="3600" dirty="0"/>
              <a:t>No Feedback</a:t>
            </a:r>
          </a:p>
        </p:txBody>
      </p:sp>
    </p:spTree>
    <p:extLst>
      <p:ext uri="{BB962C8B-B14F-4D97-AF65-F5344CB8AC3E}">
        <p14:creationId xmlns:p14="http://schemas.microsoft.com/office/powerpoint/2010/main" val="436454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3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633803" y="1957891"/>
            <a:ext cx="4873214" cy="2086984"/>
          </a:xfrm>
        </p:spPr>
        <p:txBody>
          <a:bodyPr vert="horz" lIns="91440" tIns="45720" rIns="91440" bIns="45720" rtlCol="0" anchor="b">
            <a:normAutofit/>
          </a:bodyPr>
          <a:lstStyle/>
          <a:p>
            <a:pPr algn="ctr"/>
            <a:r>
              <a:rPr lang="en-US" sz="5400" dirty="0"/>
              <a:t>Thank You</a:t>
            </a:r>
            <a:br>
              <a:rPr lang="en-US" sz="5400" dirty="0"/>
            </a:br>
            <a:r>
              <a:rPr lang="en-US" sz="5400" dirty="0"/>
              <a:t>From D-Coders</a:t>
            </a:r>
          </a:p>
        </p:txBody>
      </p:sp>
      <p:grpSp>
        <p:nvGrpSpPr>
          <p:cNvPr id="42" name="Group 4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43" name="Picture 4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4" name="Picture 4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8" name="Picture 7" descr="Icon&#10;&#10;Description automatically generated">
            <a:extLst>
              <a:ext uri="{FF2B5EF4-FFF2-40B4-BE49-F238E27FC236}">
                <a16:creationId xmlns:a16="http://schemas.microsoft.com/office/drawing/2014/main" id="{50D6D857-75A7-8E12-452B-37DB838EE6A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827" r="13174" b="1"/>
          <a:stretch/>
        </p:blipFill>
        <p:spPr>
          <a:xfrm>
            <a:off x="5453231" y="350819"/>
            <a:ext cx="6156362" cy="6156362"/>
          </a:xfrm>
          <a:custGeom>
            <a:avLst/>
            <a:gdLst/>
            <a:ahLst/>
            <a:cxnLst/>
            <a:rect l="l" t="t" r="r" b="b"/>
            <a:pathLst>
              <a:path w="4800600" h="4800600">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p:spPr>
      </p:pic>
    </p:spTree>
    <p:extLst>
      <p:ext uri="{BB962C8B-B14F-4D97-AF65-F5344CB8AC3E}">
        <p14:creationId xmlns:p14="http://schemas.microsoft.com/office/powerpoint/2010/main" val="133271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241981"/>
            <a:ext cx="10895106" cy="1325563"/>
          </a:xfrm>
        </p:spPr>
        <p:txBody>
          <a:bodyPr/>
          <a:lstStyle/>
          <a:p>
            <a:pPr algn="ctr"/>
            <a:r>
              <a:rPr lang="en-US" dirty="0"/>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extLst>
              <p:ext uri="{D42A27DB-BD31-4B8C-83A1-F6EECF244321}">
                <p14:modId xmlns:p14="http://schemas.microsoft.com/office/powerpoint/2010/main" val="3143536089"/>
              </p:ext>
            </p:extLst>
          </p:nvPr>
        </p:nvGraphicFramePr>
        <p:xfrm>
          <a:off x="2817845" y="1567544"/>
          <a:ext cx="6316824" cy="4924696"/>
        </p:xfrm>
        <a:graphic>
          <a:graphicData uri="http://schemas.openxmlformats.org/drawingml/2006/table">
            <a:tbl>
              <a:tblPr bandRow="1">
                <a:tableStyleId>{5C22544A-7EE6-4342-B048-85BDC9FD1C3A}</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bg1"/>
                          </a:solidFill>
                          <a:effectLst/>
                        </a:rPr>
                        <a:t>Project Description</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rPr>
                        <a:t>EasyWay</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190494">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a:effectLst/>
                        </a:rPr>
                        <a:t>D-Coders</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71001932"/>
                  </a:ext>
                </a:extLst>
              </a:tr>
              <a:tr h="3056558">
                <a:tc>
                  <a:txBody>
                    <a:bodyPr/>
                    <a:lstStyle/>
                    <a:p>
                      <a:pPr marL="0" marR="0">
                        <a:spcBef>
                          <a:spcPts val="100"/>
                        </a:spcBef>
                        <a:spcAft>
                          <a:spcPts val="200"/>
                        </a:spcAft>
                      </a:pPr>
                      <a:r>
                        <a:rPr lang="en-US" sz="1100">
                          <a:effectLst/>
                        </a:rPr>
                        <a:t>Project Description:</a:t>
                      </a:r>
                      <a:endParaRPr lang="en-US" sz="1200">
                        <a:effectLst/>
                      </a:endParaRPr>
                    </a:p>
                    <a:p>
                      <a:pPr marL="0" marR="0">
                        <a:spcBef>
                          <a:spcPts val="100"/>
                        </a:spcBef>
                        <a:spcAft>
                          <a:spcPts val="200"/>
                        </a:spcAft>
                      </a:pPr>
                      <a:r>
                        <a:rPr lang="en-US" sz="1100">
                          <a:effectLst/>
                        </a:rPr>
                        <a:t>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a:effectLst/>
                        </a:rPr>
                        <a:t>Get instant access to reliable, certified, and affordable on-demand home services.</a:t>
                      </a:r>
                      <a:endParaRPr lang="en-US" sz="1200" dirty="0">
                        <a:effectLst/>
                      </a:endParaRP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a:t>
                      </a:r>
                      <a:r>
                        <a:rPr lang="en-US" sz="1100" dirty="0">
                          <a:effectLst/>
                        </a:rPr>
                        <a:t> customers</a:t>
                      </a:r>
                      <a:endParaRPr lang="en-US" sz="1200" dirty="0">
                        <a:effectLst/>
                      </a:endParaRPr>
                    </a:p>
                    <a:p>
                      <a:pPr marL="0" marR="0">
                        <a:spcBef>
                          <a:spcPts val="100"/>
                        </a:spcBef>
                        <a:spcAft>
                          <a:spcPts val="200"/>
                        </a:spcAft>
                      </a:pPr>
                      <a:r>
                        <a:rPr lang="en-US" sz="1100" b="1" dirty="0">
                          <a:effectLst/>
                        </a:rPr>
                        <a:t>who</a:t>
                      </a:r>
                      <a:r>
                        <a:rPr lang="en-US" sz="1100" dirty="0">
                          <a:effectLst/>
                        </a:rPr>
                        <a:t> want to book on-demand home services,</a:t>
                      </a:r>
                      <a:endParaRPr lang="en-US" sz="1200" dirty="0">
                        <a:effectLst/>
                      </a:endParaRPr>
                    </a:p>
                    <a:p>
                      <a:pPr marL="0" marR="0">
                        <a:spcBef>
                          <a:spcPts val="100"/>
                        </a:spcBef>
                        <a:spcAft>
                          <a:spcPts val="200"/>
                        </a:spcAft>
                      </a:pPr>
                      <a:r>
                        <a:rPr lang="en-US" sz="1100" b="1" dirty="0">
                          <a:effectLst/>
                        </a:rPr>
                        <a:t>the</a:t>
                      </a:r>
                      <a:r>
                        <a:rPr lang="en-US" sz="1100" dirty="0">
                          <a:effectLst/>
                        </a:rPr>
                        <a:t> </a:t>
                      </a:r>
                      <a:r>
                        <a:rPr lang="en-US" sz="1100" dirty="0" err="1">
                          <a:effectLst/>
                        </a:rPr>
                        <a:t>EasyWay</a:t>
                      </a:r>
                      <a:r>
                        <a:rPr lang="en-US" sz="1100" dirty="0">
                          <a:effectLst/>
                        </a:rPr>
                        <a:t> </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booking of a home service,</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any professional's availability</a:t>
                      </a:r>
                      <a:endParaRPr lang="en-US" sz="1200" dirty="0">
                        <a:effectLst/>
                      </a:endParaRPr>
                    </a:p>
                    <a:p>
                      <a:pPr marL="0" marR="0">
                        <a:spcBef>
                          <a:spcPts val="100"/>
                        </a:spcBef>
                        <a:spcAft>
                          <a:spcPts val="200"/>
                        </a:spcAft>
                      </a:pPr>
                      <a:r>
                        <a:rPr lang="en-US" sz="1100" b="1" dirty="0">
                          <a:effectLst/>
                        </a:rPr>
                        <a:t>our solution </a:t>
                      </a:r>
                      <a:r>
                        <a:rPr lang="en-US" sz="1100" dirty="0">
                          <a:effectLst/>
                        </a:rPr>
                        <a:t>provides the availability of any professional online with booking service.</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190494">
                <a:tc gridSpan="2">
                  <a:txBody>
                    <a:bodyPr/>
                    <a:lstStyle/>
                    <a:p>
                      <a:pPr marL="0" marR="0" indent="457200">
                        <a:spcBef>
                          <a:spcPts val="100"/>
                        </a:spcBef>
                        <a:spcAft>
                          <a:spcPts val="200"/>
                        </a:spcAft>
                      </a:pPr>
                      <a:r>
                        <a:rPr lang="en-US" sz="1100">
                          <a:effectLst/>
                        </a:rPr>
                        <a:t> </a:t>
                      </a:r>
                      <a:endParaRPr lang="en-US" sz="120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a:effectLst/>
                        </a:rPr>
                        <a:t>Users can book services according to their preferred date and time.</a:t>
                      </a:r>
                      <a:endParaRPr lang="en-US" sz="1200">
                        <a:effectLst/>
                      </a:endParaRPr>
                    </a:p>
                    <a:p>
                      <a:pPr marL="342900" marR="0" lvl="0" indent="-342900">
                        <a:spcBef>
                          <a:spcPts val="100"/>
                        </a:spcBef>
                        <a:spcAft>
                          <a:spcPts val="200"/>
                        </a:spcAft>
                        <a:buFont typeface="Arial" panose="020B0604020202020204" pitchFamily="34" charset="0"/>
                        <a:buChar char="●"/>
                      </a:pPr>
                      <a:r>
                        <a:rPr lang="en-US" sz="1100">
                          <a:effectLst/>
                        </a:rPr>
                        <a:t>Users can see the services categories and can click on them to see the booking screen.</a:t>
                      </a:r>
                      <a:endParaRPr lang="en-US" sz="120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u="sng" dirty="0">
                          <a:effectLst/>
                          <a:hlinkClick r:id="rId2"/>
                        </a:rPr>
                        <a:t>https://github.com/ksharma67/EasyWay/wiki</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2"/>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6568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B60-F63C-836D-1C3A-E01F4065C799}"/>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dirty="0"/>
              <a:t>Team Working Agreement</a:t>
            </a:r>
          </a:p>
        </p:txBody>
      </p:sp>
      <p:pic>
        <p:nvPicPr>
          <p:cNvPr id="5" name="Content Placeholder 4">
            <a:extLst>
              <a:ext uri="{FF2B5EF4-FFF2-40B4-BE49-F238E27FC236}">
                <a16:creationId xmlns:a16="http://schemas.microsoft.com/office/drawing/2014/main" id="{BE3B5A24-3B6C-990A-3A9A-AD4E0CDDACE5}"/>
              </a:ext>
            </a:extLst>
          </p:cNvPr>
          <p:cNvPicPr>
            <a:picLocks noGrp="1" noChangeAspect="1"/>
          </p:cNvPicPr>
          <p:nvPr>
            <p:ph idx="1"/>
          </p:nvPr>
        </p:nvPicPr>
        <p:blipFill>
          <a:blip r:embed="rId2"/>
          <a:stretch>
            <a:fillRect/>
          </a:stretch>
        </p:blipFill>
        <p:spPr>
          <a:xfrm>
            <a:off x="6749277" y="409321"/>
            <a:ext cx="4515401" cy="6206738"/>
          </a:xfrm>
          <a:prstGeom prst="rect">
            <a:avLst/>
          </a:prstGeom>
        </p:spPr>
      </p:pic>
    </p:spTree>
    <p:extLst>
      <p:ext uri="{BB962C8B-B14F-4D97-AF65-F5344CB8AC3E}">
        <p14:creationId xmlns:p14="http://schemas.microsoft.com/office/powerpoint/2010/main" val="398975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3" descr="Commuters overlayed with colourful bokeh at night">
            <a:extLst>
              <a:ext uri="{FF2B5EF4-FFF2-40B4-BE49-F238E27FC236}">
                <a16:creationId xmlns:a16="http://schemas.microsoft.com/office/drawing/2014/main" id="{296275DA-08A3-085C-E68D-6AC6B6C08A4E}"/>
              </a:ext>
            </a:extLst>
          </p:cNvPr>
          <p:cNvPicPr>
            <a:picLocks noChangeAspect="1"/>
          </p:cNvPicPr>
          <p:nvPr/>
        </p:nvPicPr>
        <p:blipFill rotWithShape="1">
          <a:blip r:embed="rId2">
            <a:alphaModFix amt="60000"/>
          </a:blip>
          <a:srcRect t="7095" b="8652"/>
          <a:stretch/>
        </p:blipFill>
        <p:spPr>
          <a:xfrm>
            <a:off x="20" y="10"/>
            <a:ext cx="12191980" cy="6856614"/>
          </a:xfrm>
          <a:prstGeom prst="rect">
            <a:avLst/>
          </a:prstGeom>
        </p:spPr>
      </p:pic>
      <p:sp>
        <p:nvSpPr>
          <p:cNvPr id="2" name="Title 1">
            <a:extLst>
              <a:ext uri="{FF2B5EF4-FFF2-40B4-BE49-F238E27FC236}">
                <a16:creationId xmlns:a16="http://schemas.microsoft.com/office/drawing/2014/main" id="{1068B1ED-353D-2C89-F733-D0E96E0C1DCC}"/>
              </a:ext>
            </a:extLst>
          </p:cNvPr>
          <p:cNvSpPr>
            <a:spLocks noGrp="1"/>
          </p:cNvSpPr>
          <p:nvPr>
            <p:ph type="title"/>
          </p:nvPr>
        </p:nvSpPr>
        <p:spPr>
          <a:xfrm>
            <a:off x="5969599" y="826272"/>
            <a:ext cx="5498054" cy="3163864"/>
          </a:xfrm>
        </p:spPr>
        <p:txBody>
          <a:bodyPr vert="horz" lIns="91440" tIns="45720" rIns="91440" bIns="45720" rtlCol="0" anchor="b">
            <a:normAutofit/>
          </a:bodyPr>
          <a:lstStyle/>
          <a:p>
            <a:r>
              <a:rPr lang="en-US" sz="5200" dirty="0"/>
              <a:t>Personas</a:t>
            </a:r>
          </a:p>
        </p:txBody>
      </p:sp>
    </p:spTree>
    <p:extLst>
      <p:ext uri="{BB962C8B-B14F-4D97-AF65-F5344CB8AC3E}">
        <p14:creationId xmlns:p14="http://schemas.microsoft.com/office/powerpoint/2010/main" val="646792362"/>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
  <TotalTime>7085</TotalTime>
  <Words>2969</Words>
  <Application>Microsoft Office PowerPoint</Application>
  <PresentationFormat>Widescreen</PresentationFormat>
  <Paragraphs>494</Paragraphs>
  <Slides>60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Avenir Next LT Pro</vt:lpstr>
      <vt:lpstr>AvenirNext LT Pro Medium</vt:lpstr>
      <vt:lpstr>Calibri</vt:lpstr>
      <vt:lpstr>GothamRoundedBook</vt:lpstr>
      <vt:lpstr>Noto Sans Symbols</vt:lpstr>
      <vt:lpstr>Sabon Next LT</vt:lpstr>
      <vt:lpstr>DappledVTI</vt:lpstr>
      <vt:lpstr>EasyWay</vt:lpstr>
      <vt:lpstr>Agenda</vt:lpstr>
      <vt:lpstr>Agenda</vt:lpstr>
      <vt:lpstr>Team Member Roles</vt:lpstr>
      <vt:lpstr>Team Member Roles</vt:lpstr>
      <vt:lpstr>Improvements made from Professor Feedback</vt:lpstr>
      <vt:lpstr>Project Description</vt:lpstr>
      <vt:lpstr>Team Working Agreement</vt:lpstr>
      <vt:lpstr>Personas</vt:lpstr>
      <vt:lpstr>Persona 1</vt:lpstr>
      <vt:lpstr>Persona 2</vt:lpstr>
      <vt:lpstr>Persona 3</vt:lpstr>
      <vt:lpstr>Minimal Viable Product (MVP)</vt:lpstr>
      <vt:lpstr>Minimal Viable Product (MVP)</vt:lpstr>
      <vt:lpstr>Technologies</vt:lpstr>
      <vt:lpstr>Algorithms</vt:lpstr>
      <vt:lpstr>Algorithms</vt:lpstr>
      <vt:lpstr>Diagrams</vt:lpstr>
      <vt:lpstr>Conceptual Architecture Diagram</vt:lpstr>
      <vt:lpstr>ERD Diagram</vt:lpstr>
      <vt:lpstr>User Sequence Diagram</vt:lpstr>
      <vt:lpstr>Data Flow Diagram  Level 0</vt:lpstr>
      <vt:lpstr>Algorithm Network Architecture</vt:lpstr>
      <vt:lpstr>Sprint 6 Recap</vt:lpstr>
      <vt:lpstr>Search Bar </vt:lpstr>
      <vt:lpstr>Login Screen</vt:lpstr>
      <vt:lpstr>Forgot Username</vt:lpstr>
      <vt:lpstr>Forgot Password</vt:lpstr>
      <vt:lpstr>Email Customer Service</vt:lpstr>
      <vt:lpstr>Object Detection Model</vt:lpstr>
      <vt:lpstr>Sprint 6 Vs Sprint 7</vt:lpstr>
      <vt:lpstr>Product Backlog</vt:lpstr>
      <vt:lpstr>Product Backlog</vt:lpstr>
      <vt:lpstr>Sprint 7 Backlog</vt:lpstr>
      <vt:lpstr>Stories and Acceptance criteria</vt:lpstr>
      <vt:lpstr>Test Cases</vt:lpstr>
      <vt:lpstr>Test Cases</vt:lpstr>
      <vt:lpstr>Stories \ Task Completed and Not Completed</vt:lpstr>
      <vt:lpstr>Metrics</vt:lpstr>
      <vt:lpstr>Team Velocity Chart</vt:lpstr>
      <vt:lpstr>Team Historical Velocity (Average)</vt:lpstr>
      <vt:lpstr>Burndown Charts</vt:lpstr>
      <vt:lpstr>Completed / Committed Ratio</vt:lpstr>
      <vt:lpstr>Retrospective</vt:lpstr>
      <vt:lpstr>What Went Well</vt:lpstr>
      <vt:lpstr>What Needs Improvement</vt:lpstr>
      <vt:lpstr>Next Steps</vt:lpstr>
      <vt:lpstr>Sprint 8</vt:lpstr>
      <vt:lpstr>Stories planned and committed for Sprint 8</vt:lpstr>
      <vt:lpstr>Project Demo</vt:lpstr>
      <vt:lpstr>Slide App Screenshot</vt:lpstr>
      <vt:lpstr>See Blog Post</vt:lpstr>
      <vt:lpstr>Upload Picture</vt:lpstr>
      <vt:lpstr>Order / Service History Page</vt:lpstr>
      <vt:lpstr>Directly Contact the Technician</vt:lpstr>
      <vt:lpstr>Multiple Addresses</vt:lpstr>
      <vt:lpstr>Slides for API</vt:lpstr>
      <vt:lpstr>PowerPoint Presentation</vt:lpstr>
      <vt:lpstr>Live Application Demo</vt:lpstr>
      <vt:lpstr>Thank You From D-Coders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2</cp:revision>
  <dcterms:created xsi:type="dcterms:W3CDTF">2023-02-04T15:58:28Z</dcterms:created>
  <dcterms:modified xsi:type="dcterms:W3CDTF">2023-04-04T04:21:56Z</dcterms:modified>
</cp:coreProperties>
</file>